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30"/>
  </p:notesMasterIdLst>
  <p:sldIdLst>
    <p:sldId id="256" r:id="rId5"/>
    <p:sldId id="257" r:id="rId6"/>
    <p:sldId id="378" r:id="rId7"/>
    <p:sldId id="390" r:id="rId8"/>
    <p:sldId id="391" r:id="rId9"/>
    <p:sldId id="379" r:id="rId10"/>
    <p:sldId id="392" r:id="rId11"/>
    <p:sldId id="393" r:id="rId12"/>
    <p:sldId id="394" r:id="rId13"/>
    <p:sldId id="399" r:id="rId14"/>
    <p:sldId id="395" r:id="rId15"/>
    <p:sldId id="397" r:id="rId16"/>
    <p:sldId id="398" r:id="rId17"/>
    <p:sldId id="380" r:id="rId18"/>
    <p:sldId id="400" r:id="rId19"/>
    <p:sldId id="401" r:id="rId20"/>
    <p:sldId id="402" r:id="rId21"/>
    <p:sldId id="403" r:id="rId22"/>
    <p:sldId id="404" r:id="rId23"/>
    <p:sldId id="396" r:id="rId24"/>
    <p:sldId id="383" r:id="rId25"/>
    <p:sldId id="385" r:id="rId26"/>
    <p:sldId id="386" r:id="rId27"/>
    <p:sldId id="387" r:id="rId28"/>
    <p:sldId id="388" r:id="rId29"/>
  </p:sldIdLst>
  <p:sldSz cx="9144000" cy="6858000" type="screen4x3"/>
  <p:notesSz cx="6888163" cy="10018713"/>
  <p:defaultTextStyle>
    <a:defPPr>
      <a:defRPr lang="de-CH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50296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1005931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508897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201186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514829" algn="l" defTabSz="1005931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3017794" algn="l" defTabSz="1005931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520760" algn="l" defTabSz="1005931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4023726" algn="l" defTabSz="1005931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Standardabschnitt" id="{A17990E9-3F4D-45BF-AC42-E829F1D8DE89}">
          <p14:sldIdLst>
            <p14:sldId id="256"/>
          </p14:sldIdLst>
        </p14:section>
        <p14:section name="Kirchgemeindeversammlung" id="{C7FD24D4-6C21-4E61-A994-6D2CC9E710A7}">
          <p14:sldIdLst>
            <p14:sldId id="257"/>
            <p14:sldId id="378"/>
            <p14:sldId id="390"/>
            <p14:sldId id="391"/>
            <p14:sldId id="379"/>
            <p14:sldId id="392"/>
            <p14:sldId id="393"/>
            <p14:sldId id="394"/>
            <p14:sldId id="399"/>
            <p14:sldId id="395"/>
            <p14:sldId id="397"/>
            <p14:sldId id="398"/>
            <p14:sldId id="380"/>
            <p14:sldId id="400"/>
            <p14:sldId id="401"/>
            <p14:sldId id="402"/>
            <p14:sldId id="403"/>
            <p14:sldId id="404"/>
            <p14:sldId id="396"/>
            <p14:sldId id="383"/>
            <p14:sldId id="385"/>
            <p14:sldId id="386"/>
            <p14:sldId id="387"/>
            <p14:sldId id="388"/>
          </p14:sldIdLst>
        </p14:section>
        <p14:section name="Abschluss der Versammlung" id="{3E4EF8F7-0211-406F-994A-C4A2FE640C7C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95BCF9"/>
    <a:srgbClr val="7FB17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54" autoAdjust="0"/>
    <p:restoredTop sz="94669" autoAdjust="0"/>
  </p:normalViewPr>
  <p:slideViewPr>
    <p:cSldViewPr>
      <p:cViewPr varScale="1">
        <p:scale>
          <a:sx n="168" d="100"/>
          <a:sy n="168" d="100"/>
        </p:scale>
        <p:origin x="1496" y="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9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400" cy="501491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901176" y="0"/>
            <a:ext cx="2985400" cy="501491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r">
              <a:defRPr sz="1200"/>
            </a:lvl1pPr>
          </a:lstStyle>
          <a:p>
            <a:fld id="{5C37A9E3-6CFD-4E92-8A4F-03C62ABFFA0C}" type="datetimeFigureOut">
              <a:rPr lang="de-CH" smtClean="0"/>
              <a:t>12.04.2023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3" tIns="45706" rIns="91413" bIns="45706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8817" y="4759405"/>
            <a:ext cx="5510530" cy="4508658"/>
          </a:xfrm>
          <a:prstGeom prst="rect">
            <a:avLst/>
          </a:prstGeom>
        </p:spPr>
        <p:txBody>
          <a:bodyPr vert="horz" lIns="91413" tIns="45706" rIns="91413" bIns="45706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15634"/>
            <a:ext cx="2985400" cy="501491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901176" y="9515634"/>
            <a:ext cx="2985400" cy="501491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r">
              <a:defRPr sz="1200"/>
            </a:lvl1pPr>
          </a:lstStyle>
          <a:p>
            <a:fld id="{75D5D0D9-C6EA-435E-92E6-B86D08540CF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87430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863757" y="6514286"/>
            <a:ext cx="2133600" cy="27428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95C38BD-99BA-41FE-9977-E70E4776DA6B}" type="datetime1">
              <a:rPr lang="de-CH" smtClean="0"/>
              <a:t>12.04.2023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27475" y="6514286"/>
            <a:ext cx="2895600" cy="27428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8" y="6514286"/>
            <a:ext cx="2133600" cy="27428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9EC24AB-680C-421B-92AE-0D93DBB629A3}" type="slidenum">
              <a:rPr lang="de-CH" smtClean="0"/>
              <a:t>‹Nr.›</a:t>
            </a:fld>
            <a:endParaRPr lang="de-CH"/>
          </a:p>
        </p:txBody>
      </p:sp>
      <p:sp>
        <p:nvSpPr>
          <p:cNvPr id="12" name="Titel 1"/>
          <p:cNvSpPr>
            <a:spLocks noGrp="1"/>
          </p:cNvSpPr>
          <p:nvPr>
            <p:ph type="ctrTitle"/>
          </p:nvPr>
        </p:nvSpPr>
        <p:spPr>
          <a:xfrm>
            <a:off x="900001" y="1231770"/>
            <a:ext cx="7812000" cy="936000"/>
          </a:xfrm>
        </p:spPr>
        <p:txBody>
          <a:bodyPr anchor="t"/>
          <a:lstStyle>
            <a:lvl1pPr algn="l">
              <a:defRPr lang="de-CH" sz="2725" kern="1200">
                <a:solidFill>
                  <a:srgbClr val="0079BC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13" name="Untertitel 2"/>
          <p:cNvSpPr>
            <a:spLocks noGrp="1"/>
          </p:cNvSpPr>
          <p:nvPr>
            <p:ph type="subTitle" idx="1"/>
          </p:nvPr>
        </p:nvSpPr>
        <p:spPr>
          <a:xfrm>
            <a:off x="900001" y="2239770"/>
            <a:ext cx="7812000" cy="1152128"/>
          </a:xfrm>
        </p:spPr>
        <p:txBody>
          <a:bodyPr anchor="t"/>
          <a:lstStyle>
            <a:lvl1pPr marL="0" indent="0" algn="l">
              <a:buNone/>
              <a:defRPr lang="de-CH" sz="1934" b="0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42057" indent="0" algn="ctr">
              <a:buNone/>
              <a:defRPr/>
            </a:lvl2pPr>
            <a:lvl3pPr marL="884113" indent="0" algn="ctr">
              <a:buNone/>
              <a:defRPr/>
            </a:lvl3pPr>
            <a:lvl4pPr marL="1326170" indent="0" algn="ctr">
              <a:buNone/>
              <a:defRPr/>
            </a:lvl4pPr>
            <a:lvl5pPr marL="1768226" indent="0" algn="ctr">
              <a:buNone/>
              <a:defRPr/>
            </a:lvl5pPr>
            <a:lvl6pPr marL="2210283" indent="0" algn="ctr">
              <a:buNone/>
              <a:defRPr/>
            </a:lvl6pPr>
            <a:lvl7pPr marL="2652339" indent="0" algn="ctr">
              <a:buNone/>
              <a:defRPr/>
            </a:lvl7pPr>
            <a:lvl8pPr marL="3094396" indent="0" algn="ctr">
              <a:buNone/>
              <a:defRPr/>
            </a:lvl8pPr>
            <a:lvl9pPr marL="3536453" indent="0" algn="ctr">
              <a:buNone/>
              <a:defRPr/>
            </a:lvl9pPr>
          </a:lstStyle>
          <a:p>
            <a:r>
              <a:rPr lang="de-DE"/>
              <a:t>Master-Untertitelformat bearbeiten</a:t>
            </a:r>
            <a:endParaRPr lang="de-CH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637B1CF-DA86-405F-B7F4-0DD27AE2C83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2" b="35781"/>
          <a:stretch/>
        </p:blipFill>
        <p:spPr>
          <a:xfrm>
            <a:off x="0" y="3383850"/>
            <a:ext cx="9144000" cy="3507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634058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 mit Wortmarke blau">
    <p:bg>
      <p:bgPr>
        <a:solidFill>
          <a:srgbClr val="0079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splatzhalter 3"/>
          <p:cNvSpPr>
            <a:spLocks noGrp="1"/>
          </p:cNvSpPr>
          <p:nvPr>
            <p:ph type="dt" sz="half" idx="10"/>
          </p:nvPr>
        </p:nvSpPr>
        <p:spPr>
          <a:xfrm>
            <a:off x="854232" y="6514286"/>
            <a:ext cx="2133600" cy="27428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95C38BD-99BA-41FE-9977-E70E4776DA6B}" type="datetime1">
              <a:rPr lang="de-CH" smtClean="0"/>
              <a:t>12.04.2023</a:t>
            </a:fld>
            <a:endParaRPr lang="de-CH"/>
          </a:p>
        </p:txBody>
      </p:sp>
      <p:sp>
        <p:nvSpPr>
          <p:cNvPr id="12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22712" y="6514286"/>
            <a:ext cx="2895600" cy="27428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CH"/>
          </a:p>
        </p:txBody>
      </p:sp>
      <p:sp>
        <p:nvSpPr>
          <p:cNvPr id="13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8" y="6514286"/>
            <a:ext cx="2133600" cy="27428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9EC24AB-680C-421B-92AE-0D93DBB629A3}" type="slidenum">
              <a:rPr lang="de-CH" smtClean="0"/>
              <a:t>‹Nr.›</a:t>
            </a:fld>
            <a:endParaRPr lang="de-CH"/>
          </a:p>
        </p:txBody>
      </p:sp>
      <p:pic>
        <p:nvPicPr>
          <p:cNvPr id="9" name="Grafik 8"/>
          <p:cNvPicPr>
            <a:picLocks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471" y="332877"/>
            <a:ext cx="2064391" cy="51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68706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18373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 blau">
    <p:bg>
      <p:bgPr>
        <a:solidFill>
          <a:srgbClr val="0079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9534055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B0FDAE3B-CADF-448C-9E8B-FD953844D3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5000"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2" b="35781"/>
          <a:stretch/>
        </p:blipFill>
        <p:spPr>
          <a:xfrm>
            <a:off x="0" y="3383850"/>
            <a:ext cx="9144000" cy="350745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00001" y="1231644"/>
            <a:ext cx="7812000" cy="936000"/>
          </a:xfrm>
        </p:spPr>
        <p:txBody>
          <a:bodyPr anchor="t"/>
          <a:lstStyle>
            <a:lvl1pPr algn="l">
              <a:defRPr lang="de-CH" sz="2725" kern="1200">
                <a:solidFill>
                  <a:srgbClr val="0079BC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900001" y="2240261"/>
            <a:ext cx="7812000" cy="1152128"/>
          </a:xfrm>
        </p:spPr>
        <p:txBody>
          <a:bodyPr anchor="t"/>
          <a:lstStyle>
            <a:lvl1pPr marL="0" indent="0" algn="l">
              <a:buNone/>
              <a:defRPr lang="de-CH" sz="1934" b="0" i="0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42057" indent="0" algn="ctr">
              <a:buNone/>
              <a:defRPr/>
            </a:lvl2pPr>
            <a:lvl3pPr marL="884113" indent="0" algn="ctr">
              <a:buNone/>
              <a:defRPr/>
            </a:lvl3pPr>
            <a:lvl4pPr marL="1326170" indent="0" algn="ctr">
              <a:buNone/>
              <a:defRPr/>
            </a:lvl4pPr>
            <a:lvl5pPr marL="1768226" indent="0" algn="ctr">
              <a:buNone/>
              <a:defRPr/>
            </a:lvl5pPr>
            <a:lvl6pPr marL="2210283" indent="0" algn="ctr">
              <a:buNone/>
              <a:defRPr/>
            </a:lvl6pPr>
            <a:lvl7pPr marL="2652339" indent="0" algn="ctr">
              <a:buNone/>
              <a:defRPr/>
            </a:lvl7pPr>
            <a:lvl8pPr marL="3094396" indent="0" algn="ctr">
              <a:buNone/>
              <a:defRPr/>
            </a:lvl8pPr>
            <a:lvl9pPr marL="3536453" indent="0" algn="ctr">
              <a:buNone/>
              <a:defRPr/>
            </a:lvl9pPr>
          </a:lstStyle>
          <a:p>
            <a:r>
              <a:rPr lang="de-DE"/>
              <a:t>Master-Untertitelformat bearbeiten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863757" y="6514286"/>
            <a:ext cx="2133600" cy="274286"/>
          </a:xfrm>
        </p:spPr>
        <p:txBody>
          <a:bodyPr/>
          <a:lstStyle>
            <a:lvl1pPr>
              <a:defRPr/>
            </a:lvl1pPr>
          </a:lstStyle>
          <a:p>
            <a:fld id="{C95C38BD-99BA-41FE-9977-E70E4776DA6B}" type="datetime1">
              <a:rPr lang="de-CH" smtClean="0"/>
              <a:t>12.04.2023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275856" y="6514286"/>
            <a:ext cx="2895600" cy="274286"/>
          </a:xfrm>
        </p:spPr>
        <p:txBody>
          <a:bodyPr/>
          <a:lstStyle>
            <a:lvl1pPr>
              <a:defRPr/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8" y="6514286"/>
            <a:ext cx="2133600" cy="274286"/>
          </a:xfrm>
        </p:spPr>
        <p:txBody>
          <a:bodyPr/>
          <a:lstStyle>
            <a:lvl1pPr>
              <a:defRPr/>
            </a:lvl1pPr>
          </a:lstStyle>
          <a:p>
            <a:fld id="{F9EC24AB-680C-421B-92AE-0D93DBB629A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2131767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3429000"/>
            <a:ext cx="9144000" cy="3438616"/>
          </a:xfrm>
          <a:prstGeom prst="rect">
            <a:avLst/>
          </a:prstGeom>
          <a:solidFill>
            <a:srgbClr val="0079BC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8406" tIns="44204" rIns="88406" bIns="44204" anchor="ctr"/>
          <a:lstStyle/>
          <a:p>
            <a:endParaRPr lang="de-CH" sz="1582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863757" y="6514286"/>
            <a:ext cx="2133600" cy="27428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95C38BD-99BA-41FE-9977-E70E4776DA6B}" type="datetime1">
              <a:rPr lang="de-CH" smtClean="0"/>
              <a:t>12.04.2023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27475" y="6514286"/>
            <a:ext cx="2895600" cy="27428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8" y="6514286"/>
            <a:ext cx="2133600" cy="27428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9EC24AB-680C-421B-92AE-0D93DBB629A3}" type="slidenum">
              <a:rPr lang="de-CH" smtClean="0"/>
              <a:t>‹Nr.›</a:t>
            </a:fld>
            <a:endParaRPr lang="de-CH"/>
          </a:p>
        </p:txBody>
      </p:sp>
      <p:sp>
        <p:nvSpPr>
          <p:cNvPr id="13" name="Titel 1"/>
          <p:cNvSpPr>
            <a:spLocks noGrp="1"/>
          </p:cNvSpPr>
          <p:nvPr>
            <p:ph type="ctrTitle"/>
          </p:nvPr>
        </p:nvSpPr>
        <p:spPr>
          <a:xfrm>
            <a:off x="900001" y="1231644"/>
            <a:ext cx="7812000" cy="936000"/>
          </a:xfrm>
        </p:spPr>
        <p:txBody>
          <a:bodyPr anchor="t"/>
          <a:lstStyle>
            <a:lvl1pPr algn="l">
              <a:defRPr lang="de-CH" sz="2725" kern="1200">
                <a:solidFill>
                  <a:srgbClr val="0079BC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14" name="Untertitel 2"/>
          <p:cNvSpPr>
            <a:spLocks noGrp="1"/>
          </p:cNvSpPr>
          <p:nvPr>
            <p:ph type="subTitle" idx="1"/>
          </p:nvPr>
        </p:nvSpPr>
        <p:spPr>
          <a:xfrm>
            <a:off x="900001" y="2240261"/>
            <a:ext cx="7812000" cy="1152128"/>
          </a:xfrm>
        </p:spPr>
        <p:txBody>
          <a:bodyPr anchor="t"/>
          <a:lstStyle>
            <a:lvl1pPr marL="0" indent="0" algn="l">
              <a:buNone/>
              <a:defRPr lang="de-CH" sz="1934" b="0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42057" indent="0" algn="ctr">
              <a:buNone/>
              <a:defRPr/>
            </a:lvl2pPr>
            <a:lvl3pPr marL="884113" indent="0" algn="ctr">
              <a:buNone/>
              <a:defRPr/>
            </a:lvl3pPr>
            <a:lvl4pPr marL="1326170" indent="0" algn="ctr">
              <a:buNone/>
              <a:defRPr/>
            </a:lvl4pPr>
            <a:lvl5pPr marL="1768226" indent="0" algn="ctr">
              <a:buNone/>
              <a:defRPr/>
            </a:lvl5pPr>
            <a:lvl6pPr marL="2210283" indent="0" algn="ctr">
              <a:buNone/>
              <a:defRPr/>
            </a:lvl6pPr>
            <a:lvl7pPr marL="2652339" indent="0" algn="ctr">
              <a:buNone/>
              <a:defRPr/>
            </a:lvl7pPr>
            <a:lvl8pPr marL="3094396" indent="0" algn="ctr">
              <a:buNone/>
              <a:defRPr/>
            </a:lvl8pPr>
            <a:lvl9pPr marL="3536453" indent="0" algn="ctr">
              <a:buNone/>
              <a:defRPr/>
            </a:lvl9pPr>
          </a:lstStyle>
          <a:p>
            <a:r>
              <a:rPr lang="de-DE"/>
              <a:t>Master-Untertitelformat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900000" y="3562579"/>
            <a:ext cx="7811594" cy="27963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1639707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00001" y="1231644"/>
            <a:ext cx="7812000" cy="936104"/>
          </a:xfrm>
        </p:spPr>
        <p:txBody>
          <a:bodyPr/>
          <a:lstStyle>
            <a:lvl1pPr algn="l">
              <a:defRPr sz="2725">
                <a:solidFill>
                  <a:srgbClr val="0079BC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00001" y="2240260"/>
            <a:ext cx="7812000" cy="4118380"/>
          </a:xfrm>
        </p:spPr>
        <p:txBody>
          <a:bodyPr/>
          <a:lstStyle>
            <a:lvl1pPr>
              <a:defRPr lang="de-DE" sz="2285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>
              <a:defRPr lang="de-DE" sz="1934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>
              <a:defRPr lang="de-DE" sz="1758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>
              <a:defRPr lang="de-DE" sz="1582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>
              <a:defRPr lang="de-CH" sz="1318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9" name="Datumsplatzhalter 3"/>
          <p:cNvSpPr>
            <a:spLocks noGrp="1"/>
          </p:cNvSpPr>
          <p:nvPr>
            <p:ph type="dt" sz="half" idx="10"/>
          </p:nvPr>
        </p:nvSpPr>
        <p:spPr>
          <a:xfrm>
            <a:off x="854232" y="6514286"/>
            <a:ext cx="2133600" cy="274286"/>
          </a:xfrm>
        </p:spPr>
        <p:txBody>
          <a:bodyPr/>
          <a:lstStyle>
            <a:lvl1pPr>
              <a:defRPr>
                <a:solidFill>
                  <a:srgbClr val="0079BC"/>
                </a:solidFill>
              </a:defRPr>
            </a:lvl1pPr>
          </a:lstStyle>
          <a:p>
            <a:fld id="{C95C38BD-99BA-41FE-9977-E70E4776DA6B}" type="datetime1">
              <a:rPr lang="de-CH" smtClean="0"/>
              <a:t>12.04.2023</a:t>
            </a:fld>
            <a:endParaRPr lang="de-CH"/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22712" y="6514286"/>
            <a:ext cx="2895600" cy="274286"/>
          </a:xfrm>
        </p:spPr>
        <p:txBody>
          <a:bodyPr/>
          <a:lstStyle>
            <a:lvl1pPr>
              <a:defRPr>
                <a:solidFill>
                  <a:srgbClr val="0079BC"/>
                </a:solidFill>
              </a:defRPr>
            </a:lvl1pPr>
          </a:lstStyle>
          <a:p>
            <a:endParaRPr lang="de-CH"/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8" y="6514286"/>
            <a:ext cx="2133600" cy="274286"/>
          </a:xfrm>
        </p:spPr>
        <p:txBody>
          <a:bodyPr/>
          <a:lstStyle>
            <a:lvl1pPr>
              <a:defRPr>
                <a:solidFill>
                  <a:srgbClr val="0079BC"/>
                </a:solidFill>
              </a:defRPr>
            </a:lvl1pPr>
          </a:lstStyle>
          <a:p>
            <a:fld id="{F9EC24AB-680C-421B-92AE-0D93DBB629A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38898081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00001" y="1231644"/>
            <a:ext cx="7812000" cy="936104"/>
          </a:xfrm>
        </p:spPr>
        <p:txBody>
          <a:bodyPr/>
          <a:lstStyle>
            <a:lvl1pPr algn="l">
              <a:defRPr sz="2725">
                <a:solidFill>
                  <a:srgbClr val="0079BC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9" name="Datumsplatzhalter 3"/>
          <p:cNvSpPr>
            <a:spLocks noGrp="1"/>
          </p:cNvSpPr>
          <p:nvPr>
            <p:ph type="dt" sz="half" idx="10"/>
          </p:nvPr>
        </p:nvSpPr>
        <p:spPr>
          <a:xfrm>
            <a:off x="854232" y="6514286"/>
            <a:ext cx="2133600" cy="274286"/>
          </a:xfrm>
        </p:spPr>
        <p:txBody>
          <a:bodyPr/>
          <a:lstStyle>
            <a:lvl1pPr>
              <a:defRPr>
                <a:solidFill>
                  <a:srgbClr val="0079BC"/>
                </a:solidFill>
              </a:defRPr>
            </a:lvl1pPr>
          </a:lstStyle>
          <a:p>
            <a:fld id="{C95C38BD-99BA-41FE-9977-E70E4776DA6B}" type="datetime1">
              <a:rPr lang="de-CH" smtClean="0"/>
              <a:t>12.04.2023</a:t>
            </a:fld>
            <a:endParaRPr lang="de-CH"/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22712" y="6514286"/>
            <a:ext cx="2895600" cy="274286"/>
          </a:xfrm>
        </p:spPr>
        <p:txBody>
          <a:bodyPr/>
          <a:lstStyle>
            <a:lvl1pPr>
              <a:defRPr>
                <a:solidFill>
                  <a:srgbClr val="0079BC"/>
                </a:solidFill>
              </a:defRPr>
            </a:lvl1pPr>
          </a:lstStyle>
          <a:p>
            <a:endParaRPr lang="de-CH"/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8" y="6514286"/>
            <a:ext cx="2133600" cy="274286"/>
          </a:xfrm>
        </p:spPr>
        <p:txBody>
          <a:bodyPr/>
          <a:lstStyle>
            <a:lvl1pPr>
              <a:defRPr>
                <a:solidFill>
                  <a:srgbClr val="0079BC"/>
                </a:solidFill>
              </a:defRPr>
            </a:lvl1pPr>
          </a:lstStyle>
          <a:p>
            <a:fld id="{F9EC24AB-680C-421B-92AE-0D93DBB629A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607849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und Inhal blau">
    <p:bg>
      <p:bgPr>
        <a:solidFill>
          <a:srgbClr val="0079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900001" y="1231644"/>
            <a:ext cx="7812000" cy="936104"/>
          </a:xfrm>
        </p:spPr>
        <p:txBody>
          <a:bodyPr/>
          <a:lstStyle>
            <a:lvl1pPr algn="l">
              <a:defRPr sz="2725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14" name="Inhaltsplatzhalter 2"/>
          <p:cNvSpPr>
            <a:spLocks noGrp="1"/>
          </p:cNvSpPr>
          <p:nvPr>
            <p:ph idx="1"/>
          </p:nvPr>
        </p:nvSpPr>
        <p:spPr>
          <a:xfrm>
            <a:off x="900001" y="2240260"/>
            <a:ext cx="7812000" cy="4118380"/>
          </a:xfrm>
        </p:spPr>
        <p:txBody>
          <a:bodyPr/>
          <a:lstStyle>
            <a:lvl1pPr marL="331542" indent="-331542">
              <a:buFont typeface="Arial" pitchFamily="34" charset="0"/>
              <a:buChar char="•"/>
              <a:defRPr lang="de-DE" sz="2285" b="1" kern="1200" dirty="0" smtClean="0">
                <a:solidFill>
                  <a:schemeClr val="bg1"/>
                </a:solidFill>
                <a:latin typeface="Arial" charset="0"/>
                <a:ea typeface="+mn-ea"/>
                <a:cs typeface="Arial" charset="0"/>
              </a:defRPr>
            </a:lvl1pPr>
            <a:lvl2pPr>
              <a:defRPr lang="de-DE" sz="1934" b="1" kern="1200" dirty="0" smtClean="0">
                <a:solidFill>
                  <a:schemeClr val="bg1"/>
                </a:solidFill>
                <a:latin typeface="Arial" charset="0"/>
                <a:ea typeface="+mn-ea"/>
                <a:cs typeface="Arial" charset="0"/>
              </a:defRPr>
            </a:lvl2pPr>
            <a:lvl3pPr>
              <a:defRPr lang="de-DE" sz="1758" b="1" kern="1200" dirty="0" smtClean="0">
                <a:solidFill>
                  <a:schemeClr val="bg1"/>
                </a:solidFill>
                <a:latin typeface="Arial" charset="0"/>
                <a:ea typeface="+mn-ea"/>
                <a:cs typeface="Arial" charset="0"/>
              </a:defRPr>
            </a:lvl3pPr>
            <a:lvl4pPr>
              <a:defRPr lang="de-DE" sz="1582" b="1" kern="1200" dirty="0" smtClean="0">
                <a:solidFill>
                  <a:schemeClr val="bg1"/>
                </a:solidFill>
                <a:latin typeface="Arial" charset="0"/>
                <a:ea typeface="+mn-ea"/>
                <a:cs typeface="Arial" charset="0"/>
              </a:defRPr>
            </a:lvl4pPr>
            <a:lvl5pPr>
              <a:defRPr lang="de-CH" sz="1318" b="1" kern="1200" dirty="0">
                <a:solidFill>
                  <a:schemeClr val="bg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15" name="Datumsplatzhalter 3"/>
          <p:cNvSpPr>
            <a:spLocks noGrp="1"/>
          </p:cNvSpPr>
          <p:nvPr>
            <p:ph type="dt" sz="half" idx="10"/>
          </p:nvPr>
        </p:nvSpPr>
        <p:spPr>
          <a:xfrm>
            <a:off x="854232" y="6514286"/>
            <a:ext cx="2133600" cy="27428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95C38BD-99BA-41FE-9977-E70E4776DA6B}" type="datetime1">
              <a:rPr lang="de-CH" smtClean="0"/>
              <a:t>12.04.2023</a:t>
            </a:fld>
            <a:endParaRPr lang="de-CH"/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22712" y="6514286"/>
            <a:ext cx="2895600" cy="27428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CH"/>
          </a:p>
        </p:txBody>
      </p:sp>
      <p:sp>
        <p:nvSpPr>
          <p:cNvPr id="1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8" y="6514286"/>
            <a:ext cx="2133600" cy="27428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9EC24AB-680C-421B-92AE-0D93DBB629A3}" type="slidenum">
              <a:rPr lang="de-CH" smtClean="0"/>
              <a:t>‹Nr.›</a:t>
            </a:fld>
            <a:endParaRPr lang="de-CH"/>
          </a:p>
        </p:txBody>
      </p:sp>
      <p:pic>
        <p:nvPicPr>
          <p:cNvPr id="2" name="Grafik 1"/>
          <p:cNvPicPr>
            <a:picLocks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471" y="332877"/>
            <a:ext cx="2064391" cy="51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74225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900000" y="2240260"/>
            <a:ext cx="3852000" cy="4118380"/>
          </a:xfrm>
        </p:spPr>
        <p:txBody>
          <a:bodyPr/>
          <a:lstStyle>
            <a:lvl1pPr>
              <a:defRPr lang="de-DE" sz="2285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>
              <a:defRPr lang="de-DE" sz="1934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>
              <a:defRPr lang="de-DE" sz="1758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>
              <a:defRPr lang="de-DE" sz="1582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>
              <a:defRPr lang="de-CH" sz="1318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>
              <a:defRPr sz="1758"/>
            </a:lvl6pPr>
            <a:lvl7pPr>
              <a:defRPr sz="1758"/>
            </a:lvl7pPr>
            <a:lvl8pPr>
              <a:defRPr sz="1758"/>
            </a:lvl8pPr>
            <a:lvl9pPr>
              <a:defRPr sz="1758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860000" y="2240260"/>
            <a:ext cx="3852000" cy="4118380"/>
          </a:xfrm>
        </p:spPr>
        <p:txBody>
          <a:bodyPr/>
          <a:lstStyle>
            <a:lvl1pPr>
              <a:defRPr lang="de-DE" sz="2285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>
              <a:defRPr lang="de-DE" sz="1934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>
              <a:defRPr lang="de-DE" sz="1758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>
              <a:defRPr lang="de-DE" sz="1582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>
              <a:defRPr lang="de-CH" sz="1318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>
              <a:defRPr sz="1758"/>
            </a:lvl6pPr>
            <a:lvl7pPr>
              <a:defRPr sz="1758"/>
            </a:lvl7pPr>
            <a:lvl8pPr>
              <a:defRPr sz="1758"/>
            </a:lvl8pPr>
            <a:lvl9pPr>
              <a:defRPr sz="1758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900001" y="1231644"/>
            <a:ext cx="7812000" cy="936104"/>
          </a:xfrm>
        </p:spPr>
        <p:txBody>
          <a:bodyPr/>
          <a:lstStyle>
            <a:lvl1pPr algn="l">
              <a:defRPr sz="2725">
                <a:solidFill>
                  <a:srgbClr val="0079BC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10" name="Datumsplatzhalter 3"/>
          <p:cNvSpPr>
            <a:spLocks noGrp="1"/>
          </p:cNvSpPr>
          <p:nvPr>
            <p:ph type="dt" sz="half" idx="10"/>
          </p:nvPr>
        </p:nvSpPr>
        <p:spPr>
          <a:xfrm>
            <a:off x="854232" y="6514286"/>
            <a:ext cx="2133600" cy="274286"/>
          </a:xfrm>
        </p:spPr>
        <p:txBody>
          <a:bodyPr/>
          <a:lstStyle>
            <a:lvl1pPr>
              <a:defRPr>
                <a:solidFill>
                  <a:srgbClr val="0079BC"/>
                </a:solidFill>
              </a:defRPr>
            </a:lvl1pPr>
          </a:lstStyle>
          <a:p>
            <a:fld id="{C3E3BAA6-11A5-4053-B7BF-13823A246F64}" type="datetime1">
              <a:rPr lang="de-CH" smtClean="0"/>
              <a:t>12.04.2023</a:t>
            </a:fld>
            <a:endParaRPr lang="de-CH"/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22712" y="6514286"/>
            <a:ext cx="2895600" cy="274286"/>
          </a:xfrm>
        </p:spPr>
        <p:txBody>
          <a:bodyPr/>
          <a:lstStyle>
            <a:lvl1pPr>
              <a:defRPr>
                <a:solidFill>
                  <a:srgbClr val="0079BC"/>
                </a:solidFill>
              </a:defRPr>
            </a:lvl1pPr>
          </a:lstStyle>
          <a:p>
            <a:endParaRPr lang="de-CH"/>
          </a:p>
        </p:txBody>
      </p:sp>
      <p:sp>
        <p:nvSpPr>
          <p:cNvPr id="1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8" y="6514286"/>
            <a:ext cx="2133600" cy="274286"/>
          </a:xfrm>
        </p:spPr>
        <p:txBody>
          <a:bodyPr/>
          <a:lstStyle>
            <a:lvl1pPr>
              <a:defRPr>
                <a:solidFill>
                  <a:srgbClr val="0079BC"/>
                </a:solidFill>
              </a:defRPr>
            </a:lvl1pPr>
          </a:lstStyle>
          <a:p>
            <a:fld id="{F9EC24AB-680C-421B-92AE-0D93DBB629A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86727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wei Inhalte blau">
    <p:bg>
      <p:bgPr>
        <a:solidFill>
          <a:srgbClr val="0079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900036" y="1231644"/>
            <a:ext cx="7812000" cy="936104"/>
          </a:xfrm>
        </p:spPr>
        <p:txBody>
          <a:bodyPr/>
          <a:lstStyle>
            <a:lvl1pPr algn="l">
              <a:defRPr sz="2725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15" name="Datumsplatzhalter 3"/>
          <p:cNvSpPr>
            <a:spLocks noGrp="1"/>
          </p:cNvSpPr>
          <p:nvPr>
            <p:ph type="dt" sz="half" idx="10"/>
          </p:nvPr>
        </p:nvSpPr>
        <p:spPr>
          <a:xfrm>
            <a:off x="854232" y="6514286"/>
            <a:ext cx="2133600" cy="27428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95C38BD-99BA-41FE-9977-E70E4776DA6B}" type="datetime1">
              <a:rPr lang="de-CH" smtClean="0"/>
              <a:t>12.04.2023</a:t>
            </a:fld>
            <a:endParaRPr lang="de-CH"/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22712" y="6514286"/>
            <a:ext cx="2895600" cy="27428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CH"/>
          </a:p>
        </p:txBody>
      </p:sp>
      <p:sp>
        <p:nvSpPr>
          <p:cNvPr id="1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8" y="6514286"/>
            <a:ext cx="2133600" cy="27428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9EC24AB-680C-421B-92AE-0D93DBB629A3}" type="slidenum">
              <a:rPr lang="de-CH" smtClean="0"/>
              <a:t>‹Nr.›</a:t>
            </a:fld>
            <a:endParaRPr lang="de-CH"/>
          </a:p>
        </p:txBody>
      </p:sp>
      <p:sp>
        <p:nvSpPr>
          <p:cNvPr id="18" name="Inhaltsplatzhalter 2"/>
          <p:cNvSpPr>
            <a:spLocks noGrp="1"/>
          </p:cNvSpPr>
          <p:nvPr>
            <p:ph sz="half" idx="1"/>
          </p:nvPr>
        </p:nvSpPr>
        <p:spPr>
          <a:xfrm>
            <a:off x="900000" y="2240260"/>
            <a:ext cx="3852000" cy="4118380"/>
          </a:xfrm>
        </p:spPr>
        <p:txBody>
          <a:bodyPr/>
          <a:lstStyle>
            <a:lvl1pPr>
              <a:defRPr lang="de-DE" sz="2285" b="1" kern="1200" dirty="0" smtClean="0">
                <a:solidFill>
                  <a:schemeClr val="bg1"/>
                </a:solidFill>
                <a:latin typeface="Arial" charset="0"/>
                <a:ea typeface="+mn-ea"/>
                <a:cs typeface="Arial" charset="0"/>
              </a:defRPr>
            </a:lvl1pPr>
            <a:lvl2pPr>
              <a:defRPr lang="de-DE" sz="1934" b="1" kern="1200" dirty="0" smtClean="0">
                <a:solidFill>
                  <a:schemeClr val="bg1"/>
                </a:solidFill>
                <a:latin typeface="Arial" charset="0"/>
                <a:ea typeface="+mn-ea"/>
                <a:cs typeface="Arial" charset="0"/>
              </a:defRPr>
            </a:lvl2pPr>
            <a:lvl3pPr>
              <a:defRPr lang="de-DE" sz="1758" b="1" kern="1200" dirty="0" smtClean="0">
                <a:solidFill>
                  <a:schemeClr val="bg1"/>
                </a:solidFill>
                <a:latin typeface="Arial" charset="0"/>
                <a:ea typeface="+mn-ea"/>
                <a:cs typeface="Arial" charset="0"/>
              </a:defRPr>
            </a:lvl3pPr>
            <a:lvl4pPr>
              <a:defRPr lang="de-DE" sz="1934" b="1" kern="1200" dirty="0" smtClean="0">
                <a:solidFill>
                  <a:schemeClr val="bg1"/>
                </a:solidFill>
                <a:latin typeface="Arial" charset="0"/>
                <a:ea typeface="+mn-ea"/>
                <a:cs typeface="Arial" charset="0"/>
              </a:defRPr>
            </a:lvl4pPr>
            <a:lvl5pPr>
              <a:defRPr lang="de-CH" sz="1318" b="1" kern="1200" dirty="0">
                <a:solidFill>
                  <a:schemeClr val="bg1"/>
                </a:solidFill>
                <a:latin typeface="Arial" charset="0"/>
                <a:ea typeface="+mn-ea"/>
                <a:cs typeface="Arial" charset="0"/>
              </a:defRPr>
            </a:lvl5pPr>
            <a:lvl6pPr>
              <a:defRPr sz="1758"/>
            </a:lvl6pPr>
            <a:lvl7pPr>
              <a:defRPr sz="1758"/>
            </a:lvl7pPr>
            <a:lvl8pPr>
              <a:defRPr sz="1758"/>
            </a:lvl8pPr>
            <a:lvl9pPr>
              <a:defRPr sz="1758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19" name="Inhaltsplatzhalter 3"/>
          <p:cNvSpPr>
            <a:spLocks noGrp="1"/>
          </p:cNvSpPr>
          <p:nvPr>
            <p:ph sz="half" idx="2"/>
          </p:nvPr>
        </p:nvSpPr>
        <p:spPr>
          <a:xfrm>
            <a:off x="4860032" y="2240260"/>
            <a:ext cx="3852000" cy="4118380"/>
          </a:xfrm>
        </p:spPr>
        <p:txBody>
          <a:bodyPr/>
          <a:lstStyle>
            <a:lvl1pPr>
              <a:defRPr lang="de-DE" sz="2285" b="1" kern="1200" dirty="0" smtClean="0">
                <a:solidFill>
                  <a:schemeClr val="bg1"/>
                </a:solidFill>
                <a:latin typeface="Arial" charset="0"/>
                <a:ea typeface="+mn-ea"/>
                <a:cs typeface="Arial" charset="0"/>
              </a:defRPr>
            </a:lvl1pPr>
            <a:lvl2pPr>
              <a:defRPr lang="de-DE" sz="1934" b="1" kern="1200" dirty="0" smtClean="0">
                <a:solidFill>
                  <a:schemeClr val="bg1"/>
                </a:solidFill>
                <a:latin typeface="Arial" charset="0"/>
                <a:ea typeface="+mn-ea"/>
                <a:cs typeface="Arial" charset="0"/>
              </a:defRPr>
            </a:lvl2pPr>
            <a:lvl3pPr>
              <a:defRPr lang="de-DE" sz="1758" b="1" kern="1200" dirty="0" smtClean="0">
                <a:solidFill>
                  <a:schemeClr val="bg1"/>
                </a:solidFill>
                <a:latin typeface="Arial" charset="0"/>
                <a:ea typeface="+mn-ea"/>
                <a:cs typeface="Arial" charset="0"/>
              </a:defRPr>
            </a:lvl3pPr>
            <a:lvl4pPr>
              <a:defRPr lang="de-DE" sz="1582" b="1" kern="1200" dirty="0" smtClean="0">
                <a:solidFill>
                  <a:schemeClr val="bg1"/>
                </a:solidFill>
                <a:latin typeface="Arial" charset="0"/>
                <a:ea typeface="+mn-ea"/>
                <a:cs typeface="Arial" charset="0"/>
              </a:defRPr>
            </a:lvl4pPr>
            <a:lvl5pPr>
              <a:defRPr lang="de-CH" sz="1582" b="1" kern="1200" dirty="0">
                <a:solidFill>
                  <a:schemeClr val="bg1"/>
                </a:solidFill>
                <a:latin typeface="Arial" charset="0"/>
                <a:ea typeface="+mn-ea"/>
                <a:cs typeface="Arial" charset="0"/>
              </a:defRPr>
            </a:lvl5pPr>
            <a:lvl6pPr>
              <a:defRPr sz="1758"/>
            </a:lvl6pPr>
            <a:lvl7pPr>
              <a:defRPr sz="1758"/>
            </a:lvl7pPr>
            <a:lvl8pPr>
              <a:defRPr sz="1758"/>
            </a:lvl8pPr>
            <a:lvl9pPr>
              <a:defRPr sz="1758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pic>
        <p:nvPicPr>
          <p:cNvPr id="10" name="Grafik 9"/>
          <p:cNvPicPr>
            <a:picLocks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471" y="332877"/>
            <a:ext cx="2064391" cy="51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6463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 mit Wortmar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>
          <a:xfrm>
            <a:off x="854232" y="6514286"/>
            <a:ext cx="2133600" cy="274286"/>
          </a:xfrm>
        </p:spPr>
        <p:txBody>
          <a:bodyPr/>
          <a:lstStyle>
            <a:lvl1pPr>
              <a:defRPr>
                <a:solidFill>
                  <a:srgbClr val="0079BC"/>
                </a:solidFill>
              </a:defRPr>
            </a:lvl1pPr>
          </a:lstStyle>
          <a:p>
            <a:fld id="{C95C38BD-99BA-41FE-9977-E70E4776DA6B}" type="datetime1">
              <a:rPr lang="de-CH" smtClean="0"/>
              <a:t>12.04.2023</a:t>
            </a:fld>
            <a:endParaRPr lang="de-CH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22712" y="6514286"/>
            <a:ext cx="2895600" cy="274286"/>
          </a:xfrm>
        </p:spPr>
        <p:txBody>
          <a:bodyPr/>
          <a:lstStyle>
            <a:lvl1pPr>
              <a:defRPr>
                <a:solidFill>
                  <a:srgbClr val="0079BC"/>
                </a:solidFill>
              </a:defRPr>
            </a:lvl1pPr>
          </a:lstStyle>
          <a:p>
            <a:endParaRPr lang="de-CH"/>
          </a:p>
        </p:txBody>
      </p:sp>
      <p:sp>
        <p:nvSpPr>
          <p:cNvPr id="12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8" y="6514286"/>
            <a:ext cx="2133600" cy="274286"/>
          </a:xfrm>
        </p:spPr>
        <p:txBody>
          <a:bodyPr/>
          <a:lstStyle>
            <a:lvl1pPr>
              <a:defRPr>
                <a:solidFill>
                  <a:srgbClr val="0079BC"/>
                </a:solidFill>
              </a:defRPr>
            </a:lvl1pPr>
          </a:lstStyle>
          <a:p>
            <a:fld id="{F9EC24AB-680C-421B-92AE-0D93DBB629A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51975691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001" y="1231644"/>
            <a:ext cx="7812000" cy="9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0593" tIns="50297" rIns="100593" bIns="502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dirty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0001" y="2240260"/>
            <a:ext cx="7812000" cy="4118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0593" tIns="50297" rIns="100593" bIns="502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dirty="0"/>
              <a:t>Textmasterformate durch Klicken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00008" y="6514286"/>
            <a:ext cx="2133600" cy="274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0593" tIns="50297" rIns="100593" bIns="50297" numCol="1" anchor="t" anchorCtr="0" compatLnSpc="1">
            <a:prstTxWarp prst="textNoShape">
              <a:avLst/>
            </a:prstTxWarp>
          </a:bodyPr>
          <a:lstStyle>
            <a:lvl1pPr>
              <a:defRPr sz="923">
                <a:solidFill>
                  <a:srgbClr val="0079BC"/>
                </a:solidFill>
              </a:defRPr>
            </a:lvl1pPr>
          </a:lstStyle>
          <a:p>
            <a:fld id="{C95C38BD-99BA-41FE-9977-E70E4776DA6B}" type="datetime1">
              <a:rPr lang="de-CH" smtClean="0"/>
              <a:t>12.04.2023</a:t>
            </a:fld>
            <a:endParaRPr lang="de-CH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14286"/>
            <a:ext cx="2895600" cy="274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0593" tIns="50297" rIns="100593" bIns="50297" numCol="1" anchor="t" anchorCtr="0" compatLnSpc="1">
            <a:prstTxWarp prst="textNoShape">
              <a:avLst/>
            </a:prstTxWarp>
          </a:bodyPr>
          <a:lstStyle>
            <a:lvl1pPr algn="ctr">
              <a:defRPr sz="923">
                <a:solidFill>
                  <a:srgbClr val="0079BC"/>
                </a:solidFill>
              </a:defRPr>
            </a:lvl1pPr>
          </a:lstStyle>
          <a:p>
            <a:endParaRPr lang="de-CH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8" y="6514286"/>
            <a:ext cx="2133600" cy="274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0593" tIns="50297" rIns="100593" bIns="50297" numCol="1" anchor="t" anchorCtr="0" compatLnSpc="1">
            <a:prstTxWarp prst="textNoShape">
              <a:avLst/>
            </a:prstTxWarp>
          </a:bodyPr>
          <a:lstStyle>
            <a:lvl1pPr algn="r">
              <a:defRPr sz="923">
                <a:solidFill>
                  <a:srgbClr val="0079BC"/>
                </a:solidFill>
              </a:defRPr>
            </a:lvl1pPr>
          </a:lstStyle>
          <a:p>
            <a:fld id="{F9EC24AB-680C-421B-92AE-0D93DBB629A3}" type="slidenum">
              <a:rPr lang="de-CH" smtClean="0"/>
              <a:t>‹Nr.›</a:t>
            </a:fld>
            <a:endParaRPr lang="de-CH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CA0E0D2-A263-4BE9-852B-CFEB2DC3369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34" y="463027"/>
            <a:ext cx="2283587" cy="50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910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72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de-CH" sz="2725" kern="1200" dirty="0" smtClean="0">
          <a:solidFill>
            <a:srgbClr val="0079BC"/>
          </a:solidFill>
          <a:latin typeface="Arial" charset="0"/>
          <a:ea typeface="+mn-ea"/>
          <a:cs typeface="Arial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219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219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219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219">
          <a:solidFill>
            <a:schemeClr val="tx2"/>
          </a:solidFill>
          <a:latin typeface="Arial" charset="0"/>
          <a:cs typeface="Arial" charset="0"/>
        </a:defRPr>
      </a:lvl5pPr>
      <a:lvl6pPr marL="442057" algn="ctr" rtl="0" eaLnBrk="1" fontAlgn="base" hangingPunct="1">
        <a:spcBef>
          <a:spcPct val="0"/>
        </a:spcBef>
        <a:spcAft>
          <a:spcPct val="0"/>
        </a:spcAft>
        <a:defRPr sz="4219">
          <a:solidFill>
            <a:schemeClr val="tx2"/>
          </a:solidFill>
          <a:latin typeface="Arial" charset="0"/>
          <a:cs typeface="Arial" charset="0"/>
        </a:defRPr>
      </a:lvl6pPr>
      <a:lvl7pPr marL="884113" algn="ctr" rtl="0" eaLnBrk="1" fontAlgn="base" hangingPunct="1">
        <a:spcBef>
          <a:spcPct val="0"/>
        </a:spcBef>
        <a:spcAft>
          <a:spcPct val="0"/>
        </a:spcAft>
        <a:defRPr sz="4219">
          <a:solidFill>
            <a:schemeClr val="tx2"/>
          </a:solidFill>
          <a:latin typeface="Arial" charset="0"/>
          <a:cs typeface="Arial" charset="0"/>
        </a:defRPr>
      </a:lvl7pPr>
      <a:lvl8pPr marL="1326170" algn="ctr" rtl="0" eaLnBrk="1" fontAlgn="base" hangingPunct="1">
        <a:spcBef>
          <a:spcPct val="0"/>
        </a:spcBef>
        <a:spcAft>
          <a:spcPct val="0"/>
        </a:spcAft>
        <a:defRPr sz="4219">
          <a:solidFill>
            <a:schemeClr val="tx2"/>
          </a:solidFill>
          <a:latin typeface="Arial" charset="0"/>
          <a:cs typeface="Arial" charset="0"/>
        </a:defRPr>
      </a:lvl8pPr>
      <a:lvl9pPr marL="1768226" algn="ctr" rtl="0" eaLnBrk="1" fontAlgn="base" hangingPunct="1">
        <a:spcBef>
          <a:spcPct val="0"/>
        </a:spcBef>
        <a:spcAft>
          <a:spcPct val="0"/>
        </a:spcAft>
        <a:defRPr sz="4219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31542" indent="-331542" algn="l" rtl="0" eaLnBrk="1" fontAlgn="base" hangingPunct="1">
        <a:spcBef>
          <a:spcPct val="20000"/>
        </a:spcBef>
        <a:spcAft>
          <a:spcPct val="0"/>
        </a:spcAft>
        <a:buChar char="•"/>
        <a:defRPr lang="de-CH" sz="2285" b="1" kern="1200" dirty="0" smtClean="0">
          <a:solidFill>
            <a:schemeClr val="tx1"/>
          </a:solidFill>
          <a:latin typeface="Arial" charset="0"/>
          <a:ea typeface="+mn-ea"/>
          <a:cs typeface="Arial" charset="0"/>
        </a:defRPr>
      </a:lvl1pPr>
      <a:lvl2pPr marL="718342" indent="-276286" algn="l" rtl="0" eaLnBrk="1" fontAlgn="base" hangingPunct="1">
        <a:spcBef>
          <a:spcPct val="20000"/>
        </a:spcBef>
        <a:spcAft>
          <a:spcPct val="0"/>
        </a:spcAft>
        <a:buChar char="–"/>
        <a:defRPr lang="de-CH" sz="1934" b="1" kern="1200" dirty="0" smtClean="0">
          <a:solidFill>
            <a:schemeClr val="tx1"/>
          </a:solidFill>
          <a:latin typeface="Arial" charset="0"/>
          <a:ea typeface="+mn-ea"/>
          <a:cs typeface="Arial" charset="0"/>
        </a:defRPr>
      </a:lvl2pPr>
      <a:lvl3pPr marL="1105141" indent="-221028" algn="l" rtl="0" eaLnBrk="1" fontAlgn="base" hangingPunct="1">
        <a:spcBef>
          <a:spcPct val="20000"/>
        </a:spcBef>
        <a:spcAft>
          <a:spcPct val="0"/>
        </a:spcAft>
        <a:buChar char="•"/>
        <a:defRPr lang="de-CH" sz="1758" b="1" kern="1200" dirty="0" smtClean="0">
          <a:solidFill>
            <a:schemeClr val="tx1"/>
          </a:solidFill>
          <a:latin typeface="Arial" charset="0"/>
          <a:ea typeface="+mn-ea"/>
          <a:cs typeface="Arial" charset="0"/>
        </a:defRPr>
      </a:lvl3pPr>
      <a:lvl4pPr marL="1547198" indent="-221028" algn="l" rtl="0" eaLnBrk="1" fontAlgn="base" hangingPunct="1">
        <a:spcBef>
          <a:spcPct val="20000"/>
        </a:spcBef>
        <a:spcAft>
          <a:spcPct val="0"/>
        </a:spcAft>
        <a:buChar char="–"/>
        <a:defRPr lang="de-CH" sz="1582" b="1" kern="1200" dirty="0" smtClean="0">
          <a:solidFill>
            <a:schemeClr val="tx1"/>
          </a:solidFill>
          <a:latin typeface="Arial" charset="0"/>
          <a:ea typeface="+mn-ea"/>
          <a:cs typeface="Arial" charset="0"/>
        </a:defRPr>
      </a:lvl4pPr>
      <a:lvl5pPr marL="1989255" indent="-221028" algn="l" rtl="0" eaLnBrk="1" fontAlgn="base" hangingPunct="1">
        <a:spcBef>
          <a:spcPct val="20000"/>
        </a:spcBef>
        <a:spcAft>
          <a:spcPct val="0"/>
        </a:spcAft>
        <a:buChar char="»"/>
        <a:defRPr lang="de-CH" sz="1318" b="1" kern="1200" dirty="0" smtClean="0">
          <a:solidFill>
            <a:schemeClr val="tx1"/>
          </a:solidFill>
          <a:latin typeface="Arial" charset="0"/>
          <a:ea typeface="+mn-ea"/>
          <a:cs typeface="Arial" charset="0"/>
        </a:defRPr>
      </a:lvl5pPr>
      <a:lvl6pPr marL="2431311" indent="-221028" algn="l" rtl="0" eaLnBrk="1" fontAlgn="base" hangingPunct="1">
        <a:spcBef>
          <a:spcPct val="20000"/>
        </a:spcBef>
        <a:spcAft>
          <a:spcPct val="0"/>
        </a:spcAft>
        <a:buChar char="»"/>
        <a:defRPr sz="1934">
          <a:solidFill>
            <a:schemeClr val="tx1"/>
          </a:solidFill>
          <a:latin typeface="+mn-lt"/>
          <a:cs typeface="+mn-cs"/>
        </a:defRPr>
      </a:lvl6pPr>
      <a:lvl7pPr marL="2873368" indent="-221028" algn="l" rtl="0" eaLnBrk="1" fontAlgn="base" hangingPunct="1">
        <a:spcBef>
          <a:spcPct val="20000"/>
        </a:spcBef>
        <a:spcAft>
          <a:spcPct val="0"/>
        </a:spcAft>
        <a:buChar char="»"/>
        <a:defRPr sz="1934">
          <a:solidFill>
            <a:schemeClr val="tx1"/>
          </a:solidFill>
          <a:latin typeface="+mn-lt"/>
          <a:cs typeface="+mn-cs"/>
        </a:defRPr>
      </a:lvl7pPr>
      <a:lvl8pPr marL="3315424" indent="-221028" algn="l" rtl="0" eaLnBrk="1" fontAlgn="base" hangingPunct="1">
        <a:spcBef>
          <a:spcPct val="20000"/>
        </a:spcBef>
        <a:spcAft>
          <a:spcPct val="0"/>
        </a:spcAft>
        <a:buChar char="»"/>
        <a:defRPr sz="1934">
          <a:solidFill>
            <a:schemeClr val="tx1"/>
          </a:solidFill>
          <a:latin typeface="+mn-lt"/>
          <a:cs typeface="+mn-cs"/>
        </a:defRPr>
      </a:lvl8pPr>
      <a:lvl9pPr marL="3757481" indent="-221028" algn="l" rtl="0" eaLnBrk="1" fontAlgn="base" hangingPunct="1">
        <a:spcBef>
          <a:spcPct val="20000"/>
        </a:spcBef>
        <a:spcAft>
          <a:spcPct val="0"/>
        </a:spcAft>
        <a:buChar char="»"/>
        <a:defRPr sz="1934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884113" rtl="0" eaLnBrk="1" latinLnBrk="0" hangingPunct="1">
        <a:defRPr sz="1758" kern="1200">
          <a:solidFill>
            <a:schemeClr val="tx1"/>
          </a:solidFill>
          <a:latin typeface="+mn-lt"/>
          <a:ea typeface="+mn-ea"/>
          <a:cs typeface="+mn-cs"/>
        </a:defRPr>
      </a:lvl1pPr>
      <a:lvl2pPr marL="442057" algn="l" defTabSz="884113" rtl="0" eaLnBrk="1" latinLnBrk="0" hangingPunct="1">
        <a:defRPr sz="1758" kern="1200">
          <a:solidFill>
            <a:schemeClr val="tx1"/>
          </a:solidFill>
          <a:latin typeface="+mn-lt"/>
          <a:ea typeface="+mn-ea"/>
          <a:cs typeface="+mn-cs"/>
        </a:defRPr>
      </a:lvl2pPr>
      <a:lvl3pPr marL="884113" algn="l" defTabSz="884113" rtl="0" eaLnBrk="1" latinLnBrk="0" hangingPunct="1">
        <a:defRPr sz="1758" kern="1200">
          <a:solidFill>
            <a:schemeClr val="tx1"/>
          </a:solidFill>
          <a:latin typeface="+mn-lt"/>
          <a:ea typeface="+mn-ea"/>
          <a:cs typeface="+mn-cs"/>
        </a:defRPr>
      </a:lvl3pPr>
      <a:lvl4pPr marL="1326170" algn="l" defTabSz="884113" rtl="0" eaLnBrk="1" latinLnBrk="0" hangingPunct="1">
        <a:defRPr sz="1758" kern="1200">
          <a:solidFill>
            <a:schemeClr val="tx1"/>
          </a:solidFill>
          <a:latin typeface="+mn-lt"/>
          <a:ea typeface="+mn-ea"/>
          <a:cs typeface="+mn-cs"/>
        </a:defRPr>
      </a:lvl4pPr>
      <a:lvl5pPr marL="1768226" algn="l" defTabSz="884113" rtl="0" eaLnBrk="1" latinLnBrk="0" hangingPunct="1">
        <a:defRPr sz="1758" kern="1200">
          <a:solidFill>
            <a:schemeClr val="tx1"/>
          </a:solidFill>
          <a:latin typeface="+mn-lt"/>
          <a:ea typeface="+mn-ea"/>
          <a:cs typeface="+mn-cs"/>
        </a:defRPr>
      </a:lvl5pPr>
      <a:lvl6pPr marL="2210283" algn="l" defTabSz="884113" rtl="0" eaLnBrk="1" latinLnBrk="0" hangingPunct="1">
        <a:defRPr sz="1758" kern="1200">
          <a:solidFill>
            <a:schemeClr val="tx1"/>
          </a:solidFill>
          <a:latin typeface="+mn-lt"/>
          <a:ea typeface="+mn-ea"/>
          <a:cs typeface="+mn-cs"/>
        </a:defRPr>
      </a:lvl6pPr>
      <a:lvl7pPr marL="2652339" algn="l" defTabSz="884113" rtl="0" eaLnBrk="1" latinLnBrk="0" hangingPunct="1">
        <a:defRPr sz="1758" kern="1200">
          <a:solidFill>
            <a:schemeClr val="tx1"/>
          </a:solidFill>
          <a:latin typeface="+mn-lt"/>
          <a:ea typeface="+mn-ea"/>
          <a:cs typeface="+mn-cs"/>
        </a:defRPr>
      </a:lvl7pPr>
      <a:lvl8pPr marL="3094396" algn="l" defTabSz="884113" rtl="0" eaLnBrk="1" latinLnBrk="0" hangingPunct="1">
        <a:defRPr sz="1758" kern="1200">
          <a:solidFill>
            <a:schemeClr val="tx1"/>
          </a:solidFill>
          <a:latin typeface="+mn-lt"/>
          <a:ea typeface="+mn-ea"/>
          <a:cs typeface="+mn-cs"/>
        </a:defRPr>
      </a:lvl8pPr>
      <a:lvl9pPr marL="3536453" algn="l" defTabSz="884113" rtl="0" eaLnBrk="1" latinLnBrk="0" hangingPunct="1">
        <a:defRPr sz="175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5" Type="http://schemas.microsoft.com/office/2007/relationships/hdphoto" Target="../media/hdphoto3.wdp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C24AB-680C-421B-92AE-0D93DBB629A3}" type="slidenum">
              <a:rPr lang="de-CH" smtClean="0"/>
              <a:pPr/>
              <a:t>1</a:t>
            </a:fld>
            <a:endParaRPr lang="de-CH"/>
          </a:p>
        </p:txBody>
      </p:sp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900001" y="1231770"/>
            <a:ext cx="7812000" cy="936000"/>
          </a:xfrm>
        </p:spPr>
        <p:txBody>
          <a:bodyPr/>
          <a:lstStyle/>
          <a:p>
            <a:r>
              <a:rPr lang="de-CH" b="1" dirty="0"/>
              <a:t>Kirchgemeindeversammlung (KGV)</a:t>
            </a:r>
            <a:br>
              <a:rPr lang="de-CH" dirty="0"/>
            </a:br>
            <a:r>
              <a:rPr lang="de-CH" sz="2300" b="1" dirty="0"/>
              <a:t>Kirche: Abrechnung Umbau und Umnutzung Pfarrhaus</a:t>
            </a:r>
          </a:p>
        </p:txBody>
      </p:sp>
      <p:sp>
        <p:nvSpPr>
          <p:cNvPr id="8" name="Untertitel 7">
            <a:extLst>
              <a:ext uri="{FF2B5EF4-FFF2-40B4-BE49-F238E27FC236}">
                <a16:creationId xmlns:a16="http://schemas.microsoft.com/office/drawing/2014/main" id="{8AD96E9C-BC50-47B5-8649-5F9C5E259E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b="1" dirty="0"/>
              <a:t>Sonntag, 18. Juni 2023, KGV, 11.00 bis 12.00</a:t>
            </a:r>
          </a:p>
          <a:p>
            <a:r>
              <a:rPr lang="de-CH" dirty="0"/>
              <a:t>Abnahme Kirchenpflege				20. April 2023</a:t>
            </a:r>
          </a:p>
          <a:p>
            <a:r>
              <a:rPr lang="de-CH" dirty="0"/>
              <a:t>Aktenauflage und RPK mind. 30 Tage		Ganzer Mai 23</a:t>
            </a:r>
          </a:p>
        </p:txBody>
      </p:sp>
    </p:spTree>
    <p:extLst>
      <p:ext uri="{BB962C8B-B14F-4D97-AF65-F5344CB8AC3E}">
        <p14:creationId xmlns:p14="http://schemas.microsoft.com/office/powerpoint/2010/main" val="42370515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D94C83-8A12-0BFD-A1A7-DDF1901B9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2100" b="1" dirty="0">
                <a:solidFill>
                  <a:schemeClr val="tx1"/>
                </a:solidFill>
              </a:rPr>
              <a:t>Pfarrhaus (1732) während Umbau  15.2.2021 – 30.11.2021</a:t>
            </a:r>
            <a:endParaRPr lang="de-CH" sz="21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E1B7DD0-B648-5A71-2E1D-C0CDA72B9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C24AB-680C-421B-92AE-0D93DBB629A3}" type="slidenum">
              <a:rPr lang="de-CH" smtClean="0"/>
              <a:t>10</a:t>
            </a:fld>
            <a:endParaRPr lang="de-CH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F20209B9-53D6-A86B-925F-6D65F602E47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900001" y="2420888"/>
            <a:ext cx="3023927" cy="2160240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C89A3ED8-CF16-77F4-25C5-F7522C67DE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4740" y="2420888"/>
            <a:ext cx="4376154" cy="291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111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5F2027-4F99-965B-FB6B-C96282E41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2100" b="1" dirty="0">
                <a:solidFill>
                  <a:schemeClr val="tx1"/>
                </a:solidFill>
              </a:rPr>
              <a:t>Pfarrhaus (1732) während Umbau  15.2.2021 – 30.11.2021</a:t>
            </a:r>
            <a:endParaRPr lang="de-CH" sz="2100" dirty="0"/>
          </a:p>
        </p:txBody>
      </p:sp>
      <p:pic>
        <p:nvPicPr>
          <p:cNvPr id="6" name="Inhaltsplatzhalter 5" descr="Ein Bild, das Gebäude, Boden, schmutzig, Stein enthält.&#10;&#10;Automatisch generierte Beschreibung">
            <a:extLst>
              <a:ext uri="{FF2B5EF4-FFF2-40B4-BE49-F238E27FC236}">
                <a16:creationId xmlns:a16="http://schemas.microsoft.com/office/drawing/2014/main" id="{2760E0DE-B9D0-907A-E02B-55AF140EE1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6776" y="2489849"/>
            <a:ext cx="3432005" cy="2574004"/>
          </a:xfr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D2F5D1E-2FF0-6B34-CF6C-C2D05992A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C24AB-680C-421B-92AE-0D93DBB629A3}" type="slidenum">
              <a:rPr lang="de-CH" smtClean="0"/>
              <a:t>11</a:t>
            </a:fld>
            <a:endParaRPr lang="de-CH"/>
          </a:p>
        </p:txBody>
      </p:sp>
      <p:pic>
        <p:nvPicPr>
          <p:cNvPr id="8" name="Grafik 7" descr="Ein Bild, das drinnen, schmutzig, Küchengerät enthält.&#10;&#10;Automatisch generierte Beschreibung">
            <a:extLst>
              <a:ext uri="{FF2B5EF4-FFF2-40B4-BE49-F238E27FC236}">
                <a16:creationId xmlns:a16="http://schemas.microsoft.com/office/drawing/2014/main" id="{75129DAD-3745-DAD9-00E5-1535BC0D4D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49948" y="2446797"/>
            <a:ext cx="3087583" cy="231568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7E76B37F-AACB-5678-31D8-0BB029A5EB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77582" y="2498609"/>
            <a:ext cx="3432005" cy="257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8926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DEE753-0BA1-BBAC-D66D-7530CAE91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2100" b="1" dirty="0">
                <a:solidFill>
                  <a:schemeClr val="tx1"/>
                </a:solidFill>
              </a:rPr>
              <a:t>Pfarrhaus (1732) während Umbau  15.2.2021 – 30.11.2021</a:t>
            </a:r>
            <a:endParaRPr lang="de-CH" sz="2100" dirty="0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CC5289C0-7F07-F17E-929C-7BE15DDDA8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1362" y="2609486"/>
            <a:ext cx="4389106" cy="3291829"/>
          </a:xfr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B4B1D66-8046-8AE5-A7A0-5F1290B73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C24AB-680C-421B-92AE-0D93DBB629A3}" type="slidenum">
              <a:rPr lang="de-CH" smtClean="0"/>
              <a:t>12</a:t>
            </a:fld>
            <a:endParaRPr lang="de-CH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509A168-C4FE-A9C5-9C70-4EE23EF674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57362" y="2562139"/>
            <a:ext cx="4389107" cy="3291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506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6040A2B-F22A-3224-3BDF-660A30037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C24AB-680C-421B-92AE-0D93DBB629A3}" type="slidenum">
              <a:rPr lang="de-CH" smtClean="0"/>
              <a:t>13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08E276B-122B-FEE2-46C0-D926F920586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55576" y="1231900"/>
            <a:ext cx="8388424" cy="541338"/>
          </a:xfrm>
        </p:spPr>
        <p:txBody>
          <a:bodyPr/>
          <a:lstStyle/>
          <a:p>
            <a:r>
              <a:rPr lang="de-CH" sz="2100" b="1" dirty="0">
                <a:solidFill>
                  <a:schemeClr val="tx1"/>
                </a:solidFill>
              </a:rPr>
              <a:t>Pfarrhaus (1732) während Umbau  15.2.2021 – 30.11.2021</a:t>
            </a:r>
            <a:endParaRPr lang="de-CH" sz="2100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ACFA7D9-2571-7149-ACA1-2C4453411B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14456" y="2502500"/>
            <a:ext cx="2699707" cy="2024780"/>
          </a:xfrm>
          <a:prstGeom prst="rect">
            <a:avLst/>
          </a:prstGeom>
        </p:spPr>
      </p:pic>
      <p:pic>
        <p:nvPicPr>
          <p:cNvPr id="10" name="Grafik 9" descr="Ein Bild, das Gras, draußen, Boden, Beton enthält.&#10;&#10;Automatisch generierte Beschreibung">
            <a:extLst>
              <a:ext uri="{FF2B5EF4-FFF2-40B4-BE49-F238E27FC236}">
                <a16:creationId xmlns:a16="http://schemas.microsoft.com/office/drawing/2014/main" id="{EBD63457-D09E-D8BF-321E-9184C2FAEC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60853" y="2573913"/>
            <a:ext cx="3271015" cy="2453262"/>
          </a:xfrm>
          <a:prstGeom prst="rect">
            <a:avLst/>
          </a:prstGeom>
        </p:spPr>
      </p:pic>
      <p:pic>
        <p:nvPicPr>
          <p:cNvPr id="12" name="Grafik 11" descr="Ein Bild, das Himmel, draußen, Boden, Stein enthält.&#10;&#10;Automatisch generierte Beschreibung">
            <a:extLst>
              <a:ext uri="{FF2B5EF4-FFF2-40B4-BE49-F238E27FC236}">
                <a16:creationId xmlns:a16="http://schemas.microsoft.com/office/drawing/2014/main" id="{C118B3A0-BD7C-8C28-B3DF-437B02539D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11" y="2165288"/>
            <a:ext cx="2837077" cy="2127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1574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EA2512-4193-40F3-8715-36FFFD9A8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1" y="1231644"/>
            <a:ext cx="7812000" cy="613180"/>
          </a:xfrm>
        </p:spPr>
        <p:txBody>
          <a:bodyPr/>
          <a:lstStyle/>
          <a:p>
            <a:r>
              <a:rPr lang="de-CH" sz="2800" dirty="0"/>
              <a:t>Pfarrhaus heute (im neuen Glanz)</a:t>
            </a:r>
            <a:br>
              <a:rPr lang="de-CH" sz="2800" dirty="0"/>
            </a:br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8939BA8-B405-29A1-08CD-AE0C91AF5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C24AB-680C-421B-92AE-0D93DBB629A3}" type="slidenum">
              <a:rPr lang="de-CH" smtClean="0"/>
              <a:t>14</a:t>
            </a:fld>
            <a:endParaRPr lang="de-CH"/>
          </a:p>
        </p:txBody>
      </p:sp>
      <p:pic>
        <p:nvPicPr>
          <p:cNvPr id="9" name="Inhaltsplatzhalter 8" descr="Ein Bild, das Text enthält.&#10;&#10;Automatisch generierte Beschreibung">
            <a:extLst>
              <a:ext uri="{FF2B5EF4-FFF2-40B4-BE49-F238E27FC236}">
                <a16:creationId xmlns:a16="http://schemas.microsoft.com/office/drawing/2014/main" id="{3E41FD6B-63B8-F73D-9ECE-4BB57AD697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8861" y="2503587"/>
            <a:ext cx="4117975" cy="3088481"/>
          </a:xfrm>
        </p:spPr>
      </p:pic>
      <p:pic>
        <p:nvPicPr>
          <p:cNvPr id="13" name="Grafik 12" descr="Ein Bild, das draußen, Himmel, Boden, rot enthält.&#10;&#10;Automatisch generierte Beschreibung">
            <a:extLst>
              <a:ext uri="{FF2B5EF4-FFF2-40B4-BE49-F238E27FC236}">
                <a16:creationId xmlns:a16="http://schemas.microsoft.com/office/drawing/2014/main" id="{4D167B8C-AE84-716C-F5C8-FAE906F739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003695"/>
            <a:ext cx="3800812" cy="2850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24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D8E6E4-A7BF-E9CF-D11C-E6355DC6B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2800" dirty="0"/>
              <a:t>Pfarrhaus heute (im neuen Glanz)</a:t>
            </a:r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55B190F-A2C2-D240-FD65-76EBF3261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C24AB-680C-421B-92AE-0D93DBB629A3}" type="slidenum">
              <a:rPr lang="de-CH" smtClean="0"/>
              <a:t>15</a:t>
            </a:fld>
            <a:endParaRPr lang="de-CH"/>
          </a:p>
        </p:txBody>
      </p:sp>
      <p:pic>
        <p:nvPicPr>
          <p:cNvPr id="9" name="Inhaltsplatzhalter 8" descr="Ein Bild, das drinnen, Decke enthält.&#10;&#10;Automatisch generierte Beschreibung">
            <a:extLst>
              <a:ext uri="{FF2B5EF4-FFF2-40B4-BE49-F238E27FC236}">
                <a16:creationId xmlns:a16="http://schemas.microsoft.com/office/drawing/2014/main" id="{8BFC5256-F1AE-4CAE-D759-26DEA869DB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976" y="2010788"/>
            <a:ext cx="1926641" cy="1444981"/>
          </a:xfr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35A300D0-D69F-111F-88E3-B9DD8EE91C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999" y="1988840"/>
            <a:ext cx="2841780" cy="378904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BD47E45-D570-4762-FC4A-CD614FAA1E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4815" y="2010788"/>
            <a:ext cx="3419872" cy="2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4194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06E186-1209-34F5-D76B-F72FF05C8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2400" dirty="0"/>
              <a:t>Pfarrhaus heute (im neuen Glanz)</a:t>
            </a:r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B55FB23-FA35-FA58-EB28-797968272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C24AB-680C-421B-92AE-0D93DBB629A3}" type="slidenum">
              <a:rPr lang="de-CH" smtClean="0"/>
              <a:t>16</a:t>
            </a:fld>
            <a:endParaRPr lang="de-CH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207B518F-2576-DDB4-CC89-BBA3E75B6A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4936" y="2348880"/>
            <a:ext cx="4475989" cy="335699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CB478C13-3F0A-7094-ADFE-E551FFF0E9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9930" y="2348880"/>
            <a:ext cx="3463606" cy="259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5384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AAEBAB-C7F4-D906-2D49-73F04AF2D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2400" dirty="0"/>
              <a:t>Pfarrhaus heute (im neuen Glanz)</a:t>
            </a:r>
            <a:endParaRPr lang="de-CH" dirty="0"/>
          </a:p>
        </p:txBody>
      </p:sp>
      <p:pic>
        <p:nvPicPr>
          <p:cNvPr id="6" name="Inhaltsplatzhalter 5" descr="Ein Bild, das drinnen, Boden, Wand, Decke enthält.&#10;&#10;Automatisch generierte Beschreibung">
            <a:extLst>
              <a:ext uri="{FF2B5EF4-FFF2-40B4-BE49-F238E27FC236}">
                <a16:creationId xmlns:a16="http://schemas.microsoft.com/office/drawing/2014/main" id="{9A7BFE5C-5E03-6BB7-740B-E4B44A97D5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725" y="2167748"/>
            <a:ext cx="4032448" cy="3024336"/>
          </a:xfr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0573A53-8062-D900-3943-6235EC2A5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C24AB-680C-421B-92AE-0D93DBB629A3}" type="slidenum">
              <a:rPr lang="de-CH" smtClean="0"/>
              <a:t>17</a:t>
            </a:fld>
            <a:endParaRPr lang="de-CH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1C962CB-C91C-815A-EF84-B3FE6AC60F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04456" y="2167748"/>
            <a:ext cx="3323861" cy="249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1379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94998E-8AD7-EFE5-3F30-281716B58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2800" dirty="0"/>
              <a:t>Pfarrhaus heute (im neuen Glanz)</a:t>
            </a:r>
            <a:endParaRPr lang="de-CH" dirty="0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5AC8DF77-CB38-A9F2-1179-9536601402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5697" y="2585613"/>
            <a:ext cx="3772288" cy="2829216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0EDD250-DC31-8B80-D484-2964F02A1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C24AB-680C-421B-92AE-0D93DBB629A3}" type="slidenum">
              <a:rPr lang="de-CH" smtClean="0"/>
              <a:t>18</a:t>
            </a:fld>
            <a:endParaRPr lang="de-CH"/>
          </a:p>
        </p:txBody>
      </p:sp>
      <p:pic>
        <p:nvPicPr>
          <p:cNvPr id="7" name="Grafik 6" descr="Ein Bild, das drinnen enthält.&#10;&#10;Automatisch generierte Beschreibung">
            <a:extLst>
              <a:ext uri="{FF2B5EF4-FFF2-40B4-BE49-F238E27FC236}">
                <a16:creationId xmlns:a16="http://schemas.microsoft.com/office/drawing/2014/main" id="{62C98376-D066-ADF0-2FC7-10CFA8C02A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767" y="2611510"/>
            <a:ext cx="3772288" cy="2829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2595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67ABE6-7DE0-15A6-087B-ACE70D830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2400" dirty="0"/>
              <a:t>Pfarrhaus heute (im neuen Glanz)</a:t>
            </a:r>
            <a:br>
              <a:rPr lang="de-CH" sz="2400" dirty="0"/>
            </a:br>
            <a:r>
              <a:rPr lang="de-CH" sz="2400" dirty="0"/>
              <a:t>Die Küche von Pfarrer Stephan Krauer ist (fast) fertig</a:t>
            </a:r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1FF7C25-3144-85BE-9DA5-F9CF6BC93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C24AB-680C-421B-92AE-0D93DBB629A3}" type="slidenum">
              <a:rPr lang="de-CH" smtClean="0"/>
              <a:t>19</a:t>
            </a:fld>
            <a:endParaRPr lang="de-CH"/>
          </a:p>
        </p:txBody>
      </p:sp>
      <p:pic>
        <p:nvPicPr>
          <p:cNvPr id="5" name="Inhaltsplatzhalter 4" descr="Ein Bild, das Text, drinnen enthält.&#10;&#10;Automatisch generierte Beschreibung">
            <a:extLst>
              <a:ext uri="{FF2B5EF4-FFF2-40B4-BE49-F238E27FC236}">
                <a16:creationId xmlns:a16="http://schemas.microsoft.com/office/drawing/2014/main" id="{8D27B8B8-2008-CC07-6C90-120BB3B59C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01" y="2564904"/>
            <a:ext cx="4633413" cy="3475060"/>
          </a:xfrm>
        </p:spPr>
      </p:pic>
    </p:spTree>
    <p:extLst>
      <p:ext uri="{BB962C8B-B14F-4D97-AF65-F5344CB8AC3E}">
        <p14:creationId xmlns:p14="http://schemas.microsoft.com/office/powerpoint/2010/main" val="4044678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Bewilligter Objektkredit am 21. Juni 2020</a:t>
            </a:r>
            <a:br>
              <a:rPr lang="de-CH" dirty="0"/>
            </a:br>
            <a:r>
              <a:rPr lang="de-CH" dirty="0"/>
              <a:t>Fr. 2’250’000.- inkl. MwSt.</a:t>
            </a:r>
          </a:p>
        </p:txBody>
      </p:sp>
      <p:sp>
        <p:nvSpPr>
          <p:cNvPr id="3" name="Untertitel 2"/>
          <p:cNvSpPr>
            <a:spLocks noGrp="1"/>
          </p:cNvSpPr>
          <p:nvPr>
            <p:ph idx="1"/>
          </p:nvPr>
        </p:nvSpPr>
        <p:spPr>
          <a:xfrm>
            <a:off x="3491879" y="2924944"/>
            <a:ext cx="5220121" cy="3433696"/>
          </a:xfrm>
        </p:spPr>
        <p:txBody>
          <a:bodyPr/>
          <a:lstStyle/>
          <a:p>
            <a:pPr marL="0" indent="0">
              <a:buNone/>
            </a:pPr>
            <a:endParaRPr lang="de-CH" dirty="0"/>
          </a:p>
          <a:p>
            <a:pPr lvl="4"/>
            <a:endParaRPr lang="de-CH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CD10119-7140-04BC-7377-F30879479A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2119673"/>
            <a:ext cx="6648263" cy="3972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6373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0C6E05-513B-1A6B-87E3-7924A35EE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2200" dirty="0"/>
              <a:t>Pfarrhaus und Kirche einzige Restanz: Mauersanierung	</a:t>
            </a:r>
            <a:br>
              <a:rPr lang="de-CH" sz="2200" dirty="0"/>
            </a:br>
            <a:r>
              <a:rPr lang="de-CH" sz="2200" dirty="0"/>
              <a:t>entlang «</a:t>
            </a:r>
            <a:r>
              <a:rPr lang="de-CH" sz="2200" dirty="0" err="1"/>
              <a:t>Chilenweg</a:t>
            </a:r>
            <a:r>
              <a:rPr lang="de-CH" sz="2200" dirty="0"/>
              <a:t>». Kosten abgeschätzt: rd. Fr. 200’000.-    </a:t>
            </a:r>
          </a:p>
        </p:txBody>
      </p:sp>
      <p:pic>
        <p:nvPicPr>
          <p:cNvPr id="6" name="Inhaltsplatzhalter 5" descr="Ein Bild, das draußen, Blume, Beton, Zement enthält.&#10;&#10;Automatisch generierte Beschreibung">
            <a:extLst>
              <a:ext uri="{FF2B5EF4-FFF2-40B4-BE49-F238E27FC236}">
                <a16:creationId xmlns:a16="http://schemas.microsoft.com/office/drawing/2014/main" id="{BB3A7676-9893-19E0-E2B7-CC47ADB549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382748"/>
            <a:ext cx="5490633" cy="4117975"/>
          </a:xfr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A888169-8EC9-983B-6E8D-A130E038C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C24AB-680C-421B-92AE-0D93DBB629A3}" type="slidenum">
              <a:rPr lang="de-CH" smtClean="0"/>
              <a:t>20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579428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BAA820-5954-D31C-F806-61017F9BF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1" y="1231644"/>
            <a:ext cx="7812000" cy="541172"/>
          </a:xfrm>
        </p:spPr>
        <p:txBody>
          <a:bodyPr/>
          <a:lstStyle/>
          <a:p>
            <a:r>
              <a:rPr lang="de-CH" dirty="0"/>
              <a:t>Abrechnung Umbau und Umnutzung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CB3DDD3-39C6-7B41-B143-736133BF5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786" y="1962346"/>
            <a:ext cx="7812000" cy="4392488"/>
          </a:xfrm>
        </p:spPr>
        <p:txBody>
          <a:bodyPr/>
          <a:lstStyle/>
          <a:p>
            <a:pPr>
              <a:spcAft>
                <a:spcPts val="800"/>
              </a:spcAft>
              <a:tabLst>
                <a:tab pos="2348230" algn="l"/>
              </a:tabLst>
            </a:pPr>
            <a:r>
              <a:rPr lang="de-C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IR Kontoblatt  </a:t>
            </a:r>
          </a:p>
          <a:p>
            <a:pPr>
              <a:spcAft>
                <a:spcPts val="800"/>
              </a:spcAft>
              <a:tabLst>
                <a:tab pos="2348230" algn="l"/>
              </a:tabLst>
            </a:pPr>
            <a:r>
              <a:rPr lang="de-C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Stand </a:t>
            </a:r>
            <a:r>
              <a:rPr lang="de-CH" sz="1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21</a:t>
            </a:r>
            <a:r>
              <a:rPr lang="de-C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.12.2022		 </a:t>
            </a:r>
            <a:r>
              <a:rPr lang="de-CH" sz="1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de-C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</a:t>
            </a:r>
            <a:r>
              <a:rPr lang="de-CH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Fr. 2’269’571.70</a:t>
            </a:r>
          </a:p>
          <a:p>
            <a:pPr algn="l"/>
            <a:r>
              <a:rPr lang="de-CH" sz="1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Abzgl. </a:t>
            </a:r>
            <a:r>
              <a:rPr lang="de-CH" sz="18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Kto</a:t>
            </a:r>
            <a:r>
              <a:rPr lang="de-CH" sz="1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-Nr. 6310.0 Gutschrift Baudirektion	</a:t>
            </a:r>
            <a:r>
              <a:rPr lang="de-CH" sz="1800" u="sng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Fr.       18’570.00</a:t>
            </a:r>
          </a:p>
          <a:p>
            <a:pPr algn="l"/>
            <a:r>
              <a:rPr lang="de-CH" sz="1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(Die Spenden sind im MWP Kirche enthalten)</a:t>
            </a:r>
          </a:p>
          <a:p>
            <a:pPr marL="0" indent="0" algn="l">
              <a:buNone/>
            </a:pPr>
            <a:r>
              <a:rPr lang="de-CH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	</a:t>
            </a:r>
            <a:r>
              <a:rPr lang="de-C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endParaRPr lang="de-CH" sz="1800" b="0" u="sng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CH" sz="1800" u="none" strike="noStrike" baseline="0" dirty="0">
                <a:solidFill>
                  <a:srgbClr val="00B050"/>
                </a:solidFill>
                <a:latin typeface="Calibri" panose="020F0502020204030204" pitchFamily="34" charset="0"/>
              </a:rPr>
              <a:t>Total Abrechnungssumme Objektkredit		Fr. 2’251’001.70</a:t>
            </a:r>
          </a:p>
          <a:p>
            <a:r>
              <a:rPr lang="de-CH" sz="1800" b="0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Objektkredit vom 22. Juni 2020			</a:t>
            </a:r>
            <a:r>
              <a:rPr lang="de-CH" sz="1800" b="0" u="sng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Fr. 2’250’000.00</a:t>
            </a:r>
          </a:p>
          <a:p>
            <a:endParaRPr lang="de-CH" sz="1800" b="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Aft>
                <a:spcPts val="800"/>
              </a:spcAft>
              <a:tabLst>
                <a:tab pos="2348230" algn="l"/>
              </a:tabLst>
            </a:pPr>
            <a:r>
              <a:rPr lang="de-CH" sz="18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Fazit: </a:t>
            </a:r>
            <a:r>
              <a:rPr lang="de-CH" sz="1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Über</a:t>
            </a:r>
            <a:r>
              <a:rPr lang="de-CH" sz="18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schreitung Objektkredit  		Fr.        1’001.70</a:t>
            </a:r>
          </a:p>
          <a:p>
            <a:pPr>
              <a:spcAft>
                <a:spcPts val="800"/>
              </a:spcAft>
              <a:tabLst>
                <a:tab pos="2348230" algn="l"/>
              </a:tabLst>
            </a:pPr>
            <a:endParaRPr lang="de-CH" sz="1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de-C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Beilage: Kontoblätter und alle Rechnungen (Ordner A4)</a:t>
            </a:r>
          </a:p>
          <a:p>
            <a:endParaRPr lang="de-CH" sz="1800" i="1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800"/>
              </a:spcAft>
              <a:tabLst>
                <a:tab pos="2348230" algn="l"/>
              </a:tabLst>
            </a:pPr>
            <a:endParaRPr lang="de-CH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800"/>
              </a:spcAft>
              <a:buNone/>
              <a:tabLst>
                <a:tab pos="2348230" algn="l"/>
              </a:tabLst>
            </a:pPr>
            <a:endParaRPr lang="de-CH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800"/>
              </a:spcAft>
              <a:tabLst>
                <a:tab pos="2348230" algn="l"/>
              </a:tabLst>
            </a:pPr>
            <a:endParaRPr lang="de-CH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AA4A69C-D98E-3260-2E71-3983CB545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C24AB-680C-421B-92AE-0D93DBB629A3}" type="slidenum">
              <a:rPr lang="de-CH" smtClean="0"/>
              <a:t>21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144206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112EF5-EDF3-4FFA-53F8-01C36345F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2400" dirty="0"/>
              <a:t>Begründung (Punktlandung) Objektkredit 2.25 Mio.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4CAA52-31E3-6C36-2065-15C8F4CD53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dirty="0"/>
              <a:t>•	Verzicht auf die SIA Phase Kostenvoranschlag.</a:t>
            </a:r>
          </a:p>
          <a:p>
            <a:pPr marL="0" indent="0">
              <a:buNone/>
            </a:pPr>
            <a:r>
              <a:rPr lang="de-CH" i="1" dirty="0"/>
              <a:t>	</a:t>
            </a:r>
            <a:r>
              <a:rPr lang="de-CH" dirty="0"/>
              <a:t>Sie hätte uns gerundet Fr. 100’000.- gekostet.</a:t>
            </a:r>
          </a:p>
          <a:p>
            <a:pPr marL="0" indent="0">
              <a:buNone/>
            </a:pPr>
            <a:r>
              <a:rPr lang="de-CH" i="1" dirty="0"/>
              <a:t>•	</a:t>
            </a:r>
            <a:r>
              <a:rPr lang="de-CH" sz="2290" dirty="0"/>
              <a:t>Ein effizient funktionierendes Planungsteam 	war am Werk. Zwischen der Bewilligung des 	Objektkredites im Juni 2020 und dem Bezug im 	Dezember 2021 lagen lediglich 17 Monate.</a:t>
            </a:r>
          </a:p>
          <a:p>
            <a:pPr marL="0" indent="0">
              <a:buNone/>
            </a:pPr>
            <a:r>
              <a:rPr lang="de-CH" sz="2290" dirty="0"/>
              <a:t>	Das Objektteam von Ruggero Tropeano hat gute 	Arbeit geleistet. Danke an seine «Chef»-	Architektin Cristina Picenoni. Und Danke an den 	Bauleiter Markus Von Gunten. Gut gemacht!</a:t>
            </a:r>
            <a:r>
              <a:rPr lang="de-CH" sz="1763" dirty="0"/>
              <a:t>	</a:t>
            </a:r>
          </a:p>
          <a:p>
            <a:pPr marL="0" indent="0">
              <a:buNone/>
            </a:pPr>
            <a:endParaRPr lang="de-CH" sz="2290" i="1" dirty="0"/>
          </a:p>
          <a:p>
            <a:pPr marL="0" indent="0">
              <a:buNone/>
            </a:pPr>
            <a:r>
              <a:rPr lang="de-CH" sz="2290" i="1" dirty="0"/>
              <a:t> </a:t>
            </a:r>
          </a:p>
          <a:p>
            <a:pPr marL="442056" lvl="1" indent="0">
              <a:buNone/>
            </a:pPr>
            <a:r>
              <a:rPr lang="de-CH" sz="2290" i="1" dirty="0"/>
              <a:t>	 	</a:t>
            </a:r>
          </a:p>
          <a:p>
            <a:pPr marL="442056" lvl="1" indent="0">
              <a:buNone/>
            </a:pPr>
            <a:r>
              <a:rPr lang="de-CH" sz="2290" i="1" dirty="0"/>
              <a:t>	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09A7E97-3C84-ED1D-0B7A-4FFAF9E20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C24AB-680C-421B-92AE-0D93DBB629A3}" type="slidenum">
              <a:rPr lang="de-CH" smtClean="0"/>
              <a:t>22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996605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61D616-E997-B0A0-BCDE-E74ADFB12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Stellungnahme RPK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CC9A98-3386-D82D-2875-1B23424E74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An dieser Stelle wird der Kommentar der RPK erbeten.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F0F6054-0051-9466-3CD1-843922E12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C24AB-680C-421B-92AE-0D93DBB629A3}" type="slidenum">
              <a:rPr lang="de-CH" smtClean="0"/>
              <a:t>23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131129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5FD8F5-6BF6-EE63-E87B-17A1F2F04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000" y="1148510"/>
            <a:ext cx="7434392" cy="840330"/>
          </a:xfrm>
        </p:spPr>
        <p:txBody>
          <a:bodyPr/>
          <a:lstStyle/>
          <a:p>
            <a:r>
              <a:rPr lang="de-CH" dirty="0"/>
              <a:t>Danke an euch alle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3AEBBB-508E-8318-9362-ACFF5F8B9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001" y="1988840"/>
            <a:ext cx="7812000" cy="4369800"/>
          </a:xfrm>
        </p:spPr>
        <p:txBody>
          <a:bodyPr/>
          <a:lstStyle/>
          <a:p>
            <a:r>
              <a:rPr lang="de-CH" dirty="0"/>
              <a:t>Auch Danke an die Gremien der Kantonalen Denkmalpflege, welche im dritten Anlauf, das alles genehmigte, was wir heute geniessen können. </a:t>
            </a:r>
          </a:p>
          <a:p>
            <a:r>
              <a:rPr lang="de-CH" dirty="0"/>
              <a:t>Und Danke an dieser Stelle auch an Bernhard Neyer;</a:t>
            </a:r>
          </a:p>
          <a:p>
            <a:pPr marL="0" indent="0">
              <a:buNone/>
            </a:pPr>
            <a:r>
              <a:rPr lang="de-CH" dirty="0"/>
              <a:t>    er hat bis zum 30.9.2020 zum Gelingen beigetragen.</a:t>
            </a:r>
          </a:p>
          <a:p>
            <a:pPr marL="0" indent="0">
              <a:buNone/>
            </a:pPr>
            <a:endParaRPr lang="de-CH" dirty="0"/>
          </a:p>
          <a:p>
            <a:r>
              <a:rPr lang="de-CH" dirty="0"/>
              <a:t>Wir alle haben Freude am umgenutzten Pfarrhaus. Es ist auf Jahre hinaus Instand gestellt. </a:t>
            </a:r>
          </a:p>
          <a:p>
            <a:r>
              <a:rPr lang="de-CH" dirty="0"/>
              <a:t>Kirche und Pfarrhaus, nun umfassend saniert, bilden das historische Ensemble auf dem «Chilehügel» </a:t>
            </a:r>
            <a:r>
              <a:rPr lang="de-CH" dirty="0" err="1"/>
              <a:t>z’Oetwil</a:t>
            </a:r>
            <a:r>
              <a:rPr lang="de-CH" dirty="0"/>
              <a:t>. Und das ist Gut so!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FAA4E11-C7EB-7AFA-6604-EADC377DA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C24AB-680C-421B-92AE-0D93DBB629A3}" type="slidenum">
              <a:rPr lang="de-CH" smtClean="0"/>
              <a:t>24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492892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DA4131-06AD-AF8B-054D-043252456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625" y="1286051"/>
            <a:ext cx="7812000" cy="936104"/>
          </a:xfrm>
        </p:spPr>
        <p:txBody>
          <a:bodyPr/>
          <a:lstStyle/>
          <a:p>
            <a:r>
              <a:rPr lang="de-CH" dirty="0"/>
              <a:t>Die Umnutzung ist gelungen: «Ä </a:t>
            </a:r>
            <a:r>
              <a:rPr lang="de-CH" dirty="0" err="1"/>
              <a:t>gfreuti</a:t>
            </a:r>
            <a:r>
              <a:rPr lang="de-CH" dirty="0"/>
              <a:t> </a:t>
            </a:r>
            <a:r>
              <a:rPr lang="de-CH" dirty="0" err="1"/>
              <a:t>Sach</a:t>
            </a:r>
            <a:r>
              <a:rPr lang="de-CH" dirty="0"/>
              <a:t>!»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DB68C08-73FA-B811-EC8A-C8EB56697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C24AB-680C-421B-92AE-0D93DBB629A3}" type="slidenum">
              <a:rPr lang="de-CH" smtClean="0"/>
              <a:t>25</a:t>
            </a:fld>
            <a:endParaRPr lang="de-CH"/>
          </a:p>
        </p:txBody>
      </p:sp>
      <p:pic>
        <p:nvPicPr>
          <p:cNvPr id="7" name="Inhaltsplatzhalter 6" descr="Ein Bild, das Wand, drinnen, Boden, Badezimmer enthält.&#10;&#10;Automatisch generierte Beschreibung">
            <a:extLst>
              <a:ext uri="{FF2B5EF4-FFF2-40B4-BE49-F238E27FC236}">
                <a16:creationId xmlns:a16="http://schemas.microsoft.com/office/drawing/2014/main" id="{F57B0B62-B483-AA37-1410-8F82574276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116701"/>
            <a:ext cx="3088481" cy="4117975"/>
          </a:xfrm>
        </p:spPr>
      </p:pic>
      <p:pic>
        <p:nvPicPr>
          <p:cNvPr id="9" name="Grafik 8" descr="Ein Bild, das Decke, drinnen, Boden, Wand enthält.&#10;&#10;Automatisch generierte Beschreibung">
            <a:extLst>
              <a:ext uri="{FF2B5EF4-FFF2-40B4-BE49-F238E27FC236}">
                <a16:creationId xmlns:a16="http://schemas.microsoft.com/office/drawing/2014/main" id="{27CE9285-FC7B-EE7E-BCF4-0AF8A1EE7A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482" y="2118923"/>
            <a:ext cx="4956043" cy="371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347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AE7C9C-E27E-615C-451F-2219A4CCC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1238420"/>
            <a:ext cx="8244457" cy="822428"/>
          </a:xfrm>
        </p:spPr>
        <p:txBody>
          <a:bodyPr/>
          <a:lstStyle/>
          <a:p>
            <a:r>
              <a:rPr lang="de-CH" sz="2100" b="1" dirty="0">
                <a:solidFill>
                  <a:schemeClr val="tx1"/>
                </a:solidFill>
              </a:rPr>
              <a:t>Pfarrhaus früher (Baujahr 1732) Untergeschoss</a:t>
            </a:r>
            <a:br>
              <a:rPr lang="de-CH" dirty="0"/>
            </a:br>
            <a:r>
              <a:rPr lang="de-CH" sz="2100" dirty="0">
                <a:solidFill>
                  <a:schemeClr val="tx1"/>
                </a:solidFill>
              </a:rPr>
              <a:t>Zusammenfassend: Es war eine «</a:t>
            </a:r>
            <a:r>
              <a:rPr lang="de-CH" sz="2100" dirty="0" err="1">
                <a:solidFill>
                  <a:schemeClr val="tx1"/>
                </a:solidFill>
              </a:rPr>
              <a:t>Gerümpelkammer</a:t>
            </a:r>
            <a:r>
              <a:rPr lang="de-CH" sz="2100" dirty="0">
                <a:solidFill>
                  <a:schemeClr val="tx1"/>
                </a:solidFill>
              </a:rPr>
              <a:t>»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7CF975C-E0E2-33E1-24D5-718554E90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C24AB-680C-421B-92AE-0D93DBB629A3}" type="slidenum">
              <a:rPr lang="de-CH" smtClean="0"/>
              <a:t>3</a:t>
            </a:fld>
            <a:endParaRPr lang="de-CH"/>
          </a:p>
        </p:txBody>
      </p:sp>
      <p:pic>
        <p:nvPicPr>
          <p:cNvPr id="25" name="Grafik 24" descr="Ein Bild, das Wand, drinnen, Decke, alt enthält.&#10;&#10;Automatisch generierte Beschreibung">
            <a:extLst>
              <a:ext uri="{FF2B5EF4-FFF2-40B4-BE49-F238E27FC236}">
                <a16:creationId xmlns:a16="http://schemas.microsoft.com/office/drawing/2014/main" id="{A7920143-6064-2014-0D17-8E23C3DCF4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348880"/>
            <a:ext cx="3424951" cy="2568713"/>
          </a:xfrm>
          <a:prstGeom prst="rect">
            <a:avLst/>
          </a:prstGeom>
        </p:spPr>
      </p:pic>
      <p:pic>
        <p:nvPicPr>
          <p:cNvPr id="27" name="Grafik 26" descr="Ein Bild, das drinnen enthält.&#10;&#10;Automatisch generierte Beschreibung">
            <a:extLst>
              <a:ext uri="{FF2B5EF4-FFF2-40B4-BE49-F238E27FC236}">
                <a16:creationId xmlns:a16="http://schemas.microsoft.com/office/drawing/2014/main" id="{BAD4A601-05F0-A05D-E93F-8380ED9154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92771" y="2705595"/>
            <a:ext cx="2654471" cy="1990853"/>
          </a:xfrm>
          <a:prstGeom prst="rect">
            <a:avLst/>
          </a:prstGeom>
        </p:spPr>
      </p:pic>
      <p:pic>
        <p:nvPicPr>
          <p:cNvPr id="29" name="Grafik 28" descr="Ein Bild, das Text, drinnen enthält.&#10;&#10;Automatisch generierte Beschreibung">
            <a:extLst>
              <a:ext uri="{FF2B5EF4-FFF2-40B4-BE49-F238E27FC236}">
                <a16:creationId xmlns:a16="http://schemas.microsoft.com/office/drawing/2014/main" id="{3ACF5AFE-DCD8-A40B-08FD-8BCA280787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790" y="2348880"/>
            <a:ext cx="2103519" cy="1577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578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C47113-D24D-A269-2312-AED5767E3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2100" b="1" dirty="0">
                <a:solidFill>
                  <a:schemeClr val="tx1"/>
                </a:solidFill>
              </a:rPr>
              <a:t>Pfarrhaus früher (Baujahr 1732) Untergeschoss</a:t>
            </a:r>
            <a:endParaRPr lang="de-CH" sz="21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865EBD2-FB9E-3F00-1561-9864251E0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C24AB-680C-421B-92AE-0D93DBB629A3}" type="slidenum">
              <a:rPr lang="de-CH" smtClean="0"/>
              <a:t>4</a:t>
            </a:fld>
            <a:endParaRPr lang="de-CH"/>
          </a:p>
        </p:txBody>
      </p:sp>
      <p:pic>
        <p:nvPicPr>
          <p:cNvPr id="5" name="Inhaltsplatzhalter 4" descr="Ein Bild, das drinnen enthält.&#10;&#10;Automatisch generierte Beschreibung">
            <a:extLst>
              <a:ext uri="{FF2B5EF4-FFF2-40B4-BE49-F238E27FC236}">
                <a16:creationId xmlns:a16="http://schemas.microsoft.com/office/drawing/2014/main" id="{30495DCD-90BC-9E4F-596E-CFEE3B7964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20011" y="2526010"/>
            <a:ext cx="3326351" cy="2494763"/>
          </a:xfrm>
          <a:prstGeom prst="rect">
            <a:avLst/>
          </a:prstGeom>
        </p:spPr>
      </p:pic>
      <p:pic>
        <p:nvPicPr>
          <p:cNvPr id="7" name="Grafik 6" descr="Ein Bild, das Wand, drinnen, Badezimmer, Toilette enthält.&#10;&#10;Automatisch generierte Beschreibung">
            <a:extLst>
              <a:ext uri="{FF2B5EF4-FFF2-40B4-BE49-F238E27FC236}">
                <a16:creationId xmlns:a16="http://schemas.microsoft.com/office/drawing/2014/main" id="{B0444B6C-1E83-984C-915E-0BBC030796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33442" y="2492146"/>
            <a:ext cx="3326351" cy="2494763"/>
          </a:xfrm>
          <a:prstGeom prst="rect">
            <a:avLst/>
          </a:prstGeom>
        </p:spPr>
      </p:pic>
      <p:pic>
        <p:nvPicPr>
          <p:cNvPr id="9" name="Grafik 8" descr="Ein Bild, das drinnen, Wand, Raum, schmutzig enthält.&#10;&#10;Automatisch generierte Beschreibung">
            <a:extLst>
              <a:ext uri="{FF2B5EF4-FFF2-40B4-BE49-F238E27FC236}">
                <a16:creationId xmlns:a16="http://schemas.microsoft.com/office/drawing/2014/main" id="{D7FFC6DB-91F2-564E-53BD-37E928BFC4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7191" y="2508376"/>
            <a:ext cx="3307803" cy="248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96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5D3C25-6596-20F9-99E3-C52F5574C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2400" b="1" dirty="0">
                <a:solidFill>
                  <a:schemeClr val="tx1"/>
                </a:solidFill>
              </a:rPr>
              <a:t>Pfarrhaus früher (Baujahr 1732) Garten, 2. OG</a:t>
            </a:r>
            <a:endParaRPr lang="de-CH" sz="2400" dirty="0"/>
          </a:p>
        </p:txBody>
      </p:sp>
      <p:pic>
        <p:nvPicPr>
          <p:cNvPr id="6" name="Inhaltsplatzhalter 5" descr="Ein Bild, das drinnen, Gebäude, aus Holz, Holz enthält.&#10;&#10;Automatisch generierte Beschreibung">
            <a:extLst>
              <a:ext uri="{FF2B5EF4-FFF2-40B4-BE49-F238E27FC236}">
                <a16:creationId xmlns:a16="http://schemas.microsoft.com/office/drawing/2014/main" id="{46F5E15B-3084-E512-16C1-57BF55C532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427" y="2167748"/>
            <a:ext cx="3601883" cy="2701412"/>
          </a:xfr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B655A6B-94B7-2C78-5DBB-9E4286DE7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C24AB-680C-421B-92AE-0D93DBB629A3}" type="slidenum">
              <a:rPr lang="de-CH" smtClean="0"/>
              <a:t>5</a:t>
            </a:fld>
            <a:endParaRPr lang="de-CH"/>
          </a:p>
        </p:txBody>
      </p:sp>
      <p:pic>
        <p:nvPicPr>
          <p:cNvPr id="7" name="Grafik 6" descr="Ein Bild, das draußen, Pflanze, Haus, Baum enthält.&#10;&#10;Automatisch generierte Beschreibung">
            <a:extLst>
              <a:ext uri="{FF2B5EF4-FFF2-40B4-BE49-F238E27FC236}">
                <a16:creationId xmlns:a16="http://schemas.microsoft.com/office/drawing/2014/main" id="{A62A17A6-145A-6CB4-C1AB-73CE4C3471A2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002788" y="2167748"/>
            <a:ext cx="3857244" cy="2701412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140274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3FDAC9-46E1-EC0B-B7CE-6AC22EAE8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1" y="1231644"/>
            <a:ext cx="7812000" cy="541172"/>
          </a:xfrm>
        </p:spPr>
        <p:txBody>
          <a:bodyPr/>
          <a:lstStyle/>
          <a:p>
            <a:br>
              <a:rPr lang="de-CH" dirty="0"/>
            </a:br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6F5D95A-55B5-CCC5-7E04-819C0F777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C24AB-680C-421B-92AE-0D93DBB629A3}" type="slidenum">
              <a:rPr lang="de-CH" smtClean="0"/>
              <a:t>6</a:t>
            </a:fld>
            <a:endParaRPr lang="de-CH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09335DC-F374-7C56-1164-34EC0CB7CF79}"/>
              </a:ext>
            </a:extLst>
          </p:cNvPr>
          <p:cNvSpPr txBox="1"/>
          <p:nvPr/>
        </p:nvSpPr>
        <p:spPr>
          <a:xfrm>
            <a:off x="755576" y="1412776"/>
            <a:ext cx="756084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sz="2100" b="1" dirty="0"/>
              <a:t>Pfarrhaus (1732) während Umbau  15.2.2021 – 30.11.2021</a:t>
            </a:r>
            <a:endParaRPr lang="de-CH" sz="2100" dirty="0"/>
          </a:p>
        </p:txBody>
      </p:sp>
      <p:pic>
        <p:nvPicPr>
          <p:cNvPr id="12" name="Inhaltsplatzhalter 11" descr="Ein Bild, das Boden, alt, schmutzig, Stein enthält.&#10;&#10;Automatisch generierte Beschreibung">
            <a:extLst>
              <a:ext uri="{FF2B5EF4-FFF2-40B4-BE49-F238E27FC236}">
                <a16:creationId xmlns:a16="http://schemas.microsoft.com/office/drawing/2014/main" id="{5891C0A9-E73C-AAA1-D5BE-6246DF1A90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5254" y="2599310"/>
            <a:ext cx="4117975" cy="3088481"/>
          </a:xfrm>
        </p:spPr>
      </p:pic>
      <p:pic>
        <p:nvPicPr>
          <p:cNvPr id="14" name="Grafik 13" descr="Ein Bild, das schmutzig enthält.&#10;&#10;Automatisch generierte Beschreibung">
            <a:extLst>
              <a:ext uri="{FF2B5EF4-FFF2-40B4-BE49-F238E27FC236}">
                <a16:creationId xmlns:a16="http://schemas.microsoft.com/office/drawing/2014/main" id="{5B82220E-9807-207A-CB1F-E094AE96D2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052" y="2094677"/>
            <a:ext cx="4091947" cy="30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261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E6A9CE-4850-2425-1552-0E74A3C2C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2100" b="1" dirty="0">
                <a:solidFill>
                  <a:schemeClr val="tx1"/>
                </a:solidFill>
              </a:rPr>
              <a:t>Pfarrhaus (1732) während Umbau  15.2.2021 – 30.11.2021</a:t>
            </a:r>
            <a:br>
              <a:rPr lang="de-CH" sz="2800" dirty="0"/>
            </a:br>
            <a:endParaRPr lang="de-CH" dirty="0"/>
          </a:p>
        </p:txBody>
      </p:sp>
      <p:pic>
        <p:nvPicPr>
          <p:cNvPr id="6" name="Inhaltsplatzhalter 5" descr="Ein Bild, das drinnen, gelb, schmutzig, Ausrüstung enthält.&#10;&#10;Automatisch generierte Beschreibung">
            <a:extLst>
              <a:ext uri="{FF2B5EF4-FFF2-40B4-BE49-F238E27FC236}">
                <a16:creationId xmlns:a16="http://schemas.microsoft.com/office/drawing/2014/main" id="{12286595-74B5-677C-BCDD-D479BF5298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01" y="2170958"/>
            <a:ext cx="3809240" cy="2856930"/>
          </a:xfr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EE07504-0A2C-5DDA-B49E-E77A12D57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C24AB-680C-421B-92AE-0D93DBB629A3}" type="slidenum">
              <a:rPr lang="de-CH" smtClean="0"/>
              <a:t>7</a:t>
            </a:fld>
            <a:endParaRPr lang="de-CH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E89DCBF-4EFC-27D4-D423-F65874116F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74712" y="2587372"/>
            <a:ext cx="3356992" cy="251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088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23187C-FC7D-E2B2-C248-3B42D9849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2100" b="1" dirty="0">
                <a:solidFill>
                  <a:schemeClr val="tx1"/>
                </a:solidFill>
              </a:rPr>
              <a:t>Pfarrhaus (1732) während Umbau  15.2.2021 – 30.11.2021</a:t>
            </a:r>
            <a:endParaRPr lang="de-CH" sz="2100" dirty="0"/>
          </a:p>
        </p:txBody>
      </p:sp>
      <p:pic>
        <p:nvPicPr>
          <p:cNvPr id="6" name="Inhaltsplatzhalter 5" descr="Ein Bild, das drinnen, Ausrüstung enthält.&#10;&#10;Automatisch generierte Beschreibung">
            <a:extLst>
              <a:ext uri="{FF2B5EF4-FFF2-40B4-BE49-F238E27FC236}">
                <a16:creationId xmlns:a16="http://schemas.microsoft.com/office/drawing/2014/main" id="{BE3EE5D3-EBDD-C44B-0ACB-DC21C926BC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0869" y="2687674"/>
            <a:ext cx="4117975" cy="3088481"/>
          </a:xfr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DBC1DDD-07B4-85C1-7F05-7FDFA37B8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C24AB-680C-421B-92AE-0D93DBB629A3}" type="slidenum">
              <a:rPr lang="de-CH" smtClean="0"/>
              <a:t>8</a:t>
            </a:fld>
            <a:endParaRPr lang="de-CH"/>
          </a:p>
        </p:txBody>
      </p:sp>
      <p:pic>
        <p:nvPicPr>
          <p:cNvPr id="8" name="Grafik 7" descr="Ein Bild, das drinnen, schmutzig enthält.&#10;&#10;Automatisch generierte Beschreibung">
            <a:extLst>
              <a:ext uri="{FF2B5EF4-FFF2-40B4-BE49-F238E27FC236}">
                <a16:creationId xmlns:a16="http://schemas.microsoft.com/office/drawing/2014/main" id="{92B0DF2D-BC1D-709B-2153-DE7EBA0125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84942" y="2693717"/>
            <a:ext cx="4111068" cy="308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370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58BD42-10C4-34D5-E8E6-D229D989D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2100" b="1" dirty="0">
                <a:solidFill>
                  <a:schemeClr val="tx1"/>
                </a:solidFill>
              </a:rPr>
              <a:t>Pfarrhaus (1732) während Umbau  15.2.2021 – 30.11.2021</a:t>
            </a:r>
            <a:endParaRPr lang="de-CH" sz="2100" dirty="0"/>
          </a:p>
        </p:txBody>
      </p:sp>
      <p:pic>
        <p:nvPicPr>
          <p:cNvPr id="6" name="Inhaltsplatzhalter 5" descr="Ein Bild, das drinnen, Holz enthält.&#10;&#10;Automatisch generierte Beschreibung">
            <a:extLst>
              <a:ext uri="{FF2B5EF4-FFF2-40B4-BE49-F238E27FC236}">
                <a16:creationId xmlns:a16="http://schemas.microsoft.com/office/drawing/2014/main" id="{688F93F0-25D2-AA5E-3AAA-F722F8AFBE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8861" y="2503587"/>
            <a:ext cx="4117975" cy="3088481"/>
          </a:xfr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AF69B99-E2F5-99C5-A535-CFB8364BD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C24AB-680C-421B-92AE-0D93DBB629A3}" type="slidenum">
              <a:rPr lang="de-CH" smtClean="0"/>
              <a:t>9</a:t>
            </a:fld>
            <a:endParaRPr lang="de-CH"/>
          </a:p>
        </p:txBody>
      </p:sp>
      <p:pic>
        <p:nvPicPr>
          <p:cNvPr id="8" name="Grafik 7" descr="Ein Bild, das Gebäude, Holz, alt, Stein enthält.&#10;&#10;Automatisch generierte Beschreibung">
            <a:extLst>
              <a:ext uri="{FF2B5EF4-FFF2-40B4-BE49-F238E27FC236}">
                <a16:creationId xmlns:a16="http://schemas.microsoft.com/office/drawing/2014/main" id="{2E6492A8-4D3E-EA2D-AD42-C17B532FD6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8" y="1988839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696535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-Vorlage-elk (2)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171128 KGV Folien 1.1" id="{3A38452F-ABD1-438F-927A-515253466A7E}" vid="{34E22F3C-8369-46E8-B469-C9A13CC28F3F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6B7504DE05709439A3463BF965E3B7A" ma:contentTypeVersion="16" ma:contentTypeDescription="Ein neues Dokument erstellen." ma:contentTypeScope="" ma:versionID="ec5ff9f678df73c43d9a68b3373b0e01">
  <xsd:schema xmlns:xsd="http://www.w3.org/2001/XMLSchema" xmlns:xs="http://www.w3.org/2001/XMLSchema" xmlns:p="http://schemas.microsoft.com/office/2006/metadata/properties" xmlns:ns2="4d9a0765-2a24-4019-9cd9-7044a27dc22f" xmlns:ns3="407e3252-b884-4d6b-873e-2dedd49a8edb" targetNamespace="http://schemas.microsoft.com/office/2006/metadata/properties" ma:root="true" ma:fieldsID="5e9bd5291ce63bd0f9daa4b4348e3f2f" ns2:_="" ns3:_="">
    <xsd:import namespace="4d9a0765-2a24-4019-9cd9-7044a27dc22f"/>
    <xsd:import namespace="407e3252-b884-4d6b-873e-2dedd49a8ed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lcf76f155ced4ddcb4097134ff3c332f" minOccurs="0"/>
                <xsd:element ref="ns2:TaxCatchAll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9a0765-2a24-4019-9cd9-7044a27dc22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ed4af342-7d88-42f3-979e-6923eb672f75}" ma:internalName="TaxCatchAll" ma:showField="CatchAllData" ma:web="4d9a0765-2a24-4019-9cd9-7044a27dc2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7e3252-b884-4d6b-873e-2dedd49a8e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Bildmarkierungen" ma:readOnly="false" ma:fieldId="{5cf76f15-5ced-4ddc-b409-7134ff3c332f}" ma:taxonomyMulti="true" ma:sspId="80ef4d90-74ce-4033-95ba-46be37e182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d9a0765-2a24-4019-9cd9-7044a27dc22f" xsi:nil="true"/>
    <lcf76f155ced4ddcb4097134ff3c332f xmlns="407e3252-b884-4d6b-873e-2dedd49a8ed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824D3AD-CB04-4AE0-8D2C-FC2E8BD8B8A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17EB45A-E13F-4FEE-A340-E4E9BCBC60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9a0765-2a24-4019-9cd9-7044a27dc22f"/>
    <ds:schemaRef ds:uri="407e3252-b884-4d6b-873e-2dedd49a8ed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7EA07B8-974A-4931-8B2E-8FC8FE8D2F0F}">
  <ds:schemaRefs>
    <ds:schemaRef ds:uri="http://purl.org/dc/terms/"/>
    <ds:schemaRef ds:uri="http://schemas.microsoft.com/office/2006/metadata/properties"/>
    <ds:schemaRef ds:uri="http://schemas.microsoft.com/office/2006/documentManagement/types"/>
    <ds:schemaRef ds:uri="4d9a0765-2a24-4019-9cd9-7044a27dc22f"/>
    <ds:schemaRef ds:uri="407e3252-b884-4d6b-873e-2dedd49a8edb"/>
    <ds:schemaRef ds:uri="http://purl.org/dc/elements/1.1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KG Oetwil am See</Template>
  <TotalTime>0</TotalTime>
  <Words>564</Words>
  <Application>Microsoft Office PowerPoint</Application>
  <PresentationFormat>Bildschirmpräsentation (4:3)</PresentationFormat>
  <Paragraphs>82</Paragraphs>
  <Slides>25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28" baseType="lpstr">
      <vt:lpstr>Arial</vt:lpstr>
      <vt:lpstr>Calibri</vt:lpstr>
      <vt:lpstr>Powerpoint-Vorlage-elk (2)</vt:lpstr>
      <vt:lpstr>Kirchgemeindeversammlung (KGV) Kirche: Abrechnung Umbau und Umnutzung Pfarrhaus</vt:lpstr>
      <vt:lpstr>Bewilligter Objektkredit am 21. Juni 2020 Fr. 2’250’000.- inkl. MwSt.</vt:lpstr>
      <vt:lpstr>Pfarrhaus früher (Baujahr 1732) Untergeschoss Zusammenfassend: Es war eine «Gerümpelkammer»</vt:lpstr>
      <vt:lpstr>Pfarrhaus früher (Baujahr 1732) Untergeschoss</vt:lpstr>
      <vt:lpstr>Pfarrhaus früher (Baujahr 1732) Garten, 2. OG</vt:lpstr>
      <vt:lpstr> </vt:lpstr>
      <vt:lpstr>Pfarrhaus (1732) während Umbau  15.2.2021 – 30.11.2021 </vt:lpstr>
      <vt:lpstr>Pfarrhaus (1732) während Umbau  15.2.2021 – 30.11.2021</vt:lpstr>
      <vt:lpstr>Pfarrhaus (1732) während Umbau  15.2.2021 – 30.11.2021</vt:lpstr>
      <vt:lpstr>Pfarrhaus (1732) während Umbau  15.2.2021 – 30.11.2021</vt:lpstr>
      <vt:lpstr>Pfarrhaus (1732) während Umbau  15.2.2021 – 30.11.2021</vt:lpstr>
      <vt:lpstr>Pfarrhaus (1732) während Umbau  15.2.2021 – 30.11.2021</vt:lpstr>
      <vt:lpstr>Pfarrhaus (1732) während Umbau  15.2.2021 – 30.11.2021</vt:lpstr>
      <vt:lpstr>Pfarrhaus heute (im neuen Glanz) </vt:lpstr>
      <vt:lpstr>Pfarrhaus heute (im neuen Glanz)</vt:lpstr>
      <vt:lpstr>Pfarrhaus heute (im neuen Glanz)</vt:lpstr>
      <vt:lpstr>Pfarrhaus heute (im neuen Glanz)</vt:lpstr>
      <vt:lpstr>Pfarrhaus heute (im neuen Glanz)</vt:lpstr>
      <vt:lpstr>Pfarrhaus heute (im neuen Glanz) Die Küche von Pfarrer Stephan Krauer ist (fast) fertig</vt:lpstr>
      <vt:lpstr>Pfarrhaus und Kirche einzige Restanz: Mauersanierung  entlang «Chilenweg». Kosten abgeschätzt: rd. Fr. 200’000.-    </vt:lpstr>
      <vt:lpstr>Abrechnung Umbau und Umnutzung</vt:lpstr>
      <vt:lpstr>Begründung (Punktlandung) Objektkredit 2.25 Mio.</vt:lpstr>
      <vt:lpstr>Stellungnahme RPK</vt:lpstr>
      <vt:lpstr>Danke an euch alle</vt:lpstr>
      <vt:lpstr>Die Umnutzung ist gelungen: «Ä gfreuti Sach!»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Kirchgemeindeversammlung</dc:title>
  <dc:creator>Rolf Oberli HP ENVY</dc:creator>
  <cp:lastModifiedBy>Sabine Kündig</cp:lastModifiedBy>
  <cp:revision>183</cp:revision>
  <cp:lastPrinted>2023-02-22T10:14:46Z</cp:lastPrinted>
  <dcterms:created xsi:type="dcterms:W3CDTF">2019-05-24T09:14:41Z</dcterms:created>
  <dcterms:modified xsi:type="dcterms:W3CDTF">2023-04-12T12:25:20Z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0x01010026B7504DE05709439A3463BF965E3B7A</vt:lpwstr>
  </property>
  <property fmtid="{D5CDD505-2E9C-101B-9397-08002B2CF9AE}" pid="3" name="MediaServiceImageTags">
    <vt:lpwstr/>
  </property>
</Properties>
</file>